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400" r:id="rId2"/>
    <p:sldId id="4360" r:id="rId3"/>
    <p:sldId id="3891" r:id="rId4"/>
    <p:sldId id="8416" r:id="rId5"/>
    <p:sldId id="8417" r:id="rId6"/>
    <p:sldId id="11247" r:id="rId7"/>
    <p:sldId id="11249" r:id="rId8"/>
    <p:sldId id="4699" r:id="rId9"/>
    <p:sldId id="11248" r:id="rId10"/>
    <p:sldId id="11251" r:id="rId11"/>
    <p:sldId id="4701" r:id="rId12"/>
    <p:sldId id="11256" r:id="rId13"/>
    <p:sldId id="4702" r:id="rId14"/>
    <p:sldId id="3726" r:id="rId15"/>
    <p:sldId id="11255" r:id="rId16"/>
    <p:sldId id="11253" r:id="rId17"/>
    <p:sldId id="11254" r:id="rId18"/>
    <p:sldId id="11250" r:id="rId19"/>
    <p:sldId id="1615" r:id="rId20"/>
    <p:sldId id="4705" r:id="rId21"/>
    <p:sldId id="4697" r:id="rId22"/>
    <p:sldId id="10627" r:id="rId23"/>
    <p:sldId id="11252" r:id="rId24"/>
    <p:sldId id="4704" r:id="rId25"/>
  </p:sldIdLst>
  <p:sldSz cx="12192000" cy="6858000"/>
  <p:notesSz cx="6858000" cy="9144000"/>
  <p:custDataLst>
    <p:tags r:id="rId2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070B3"/>
    <a:srgbClr val="4472C4"/>
    <a:srgbClr val="000000"/>
    <a:srgbClr val="E6E6E6"/>
    <a:srgbClr val="0078D4"/>
    <a:srgbClr val="F2C811"/>
    <a:srgbClr val="74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FDAB16-A449-4BBE-9DCD-AA3C662F0C5B}" v="1436" dt="2019-08-21T18:08:52.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38" autoAdjust="0"/>
    <p:restoredTop sz="87841" autoAdjust="0"/>
  </p:normalViewPr>
  <p:slideViewPr>
    <p:cSldViewPr snapToGrid="0">
      <p:cViewPr varScale="1">
        <p:scale>
          <a:sx n="98" d="100"/>
          <a:sy n="98" d="100"/>
        </p:scale>
        <p:origin x="47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an Moghadam" userId="dd8a974b7083cebd" providerId="LiveId" clId="{8EFDAB16-A449-4BBE-9DCD-AA3C662F0C5B}"/>
    <pc:docChg chg="undo redo custSel mod addSld delSld modSld sldOrd modMainMaster addSection delSection modSection">
      <pc:chgData name="Nikan Moghadam" userId="dd8a974b7083cebd" providerId="LiveId" clId="{8EFDAB16-A449-4BBE-9DCD-AA3C662F0C5B}" dt="2019-08-22T10:12:58.104" v="16269" actId="47"/>
      <pc:docMkLst>
        <pc:docMk/>
      </pc:docMkLst>
      <pc:sldChg chg="del">
        <pc:chgData name="Nikan Moghadam" userId="dd8a974b7083cebd" providerId="LiveId" clId="{8EFDAB16-A449-4BBE-9DCD-AA3C662F0C5B}" dt="2019-08-15T15:12:16.332" v="0" actId="47"/>
        <pc:sldMkLst>
          <pc:docMk/>
          <pc:sldMk cId="2610325224" sldId="264"/>
        </pc:sldMkLst>
      </pc:sldChg>
      <pc:sldChg chg="addSp delSp del mod ord modTransition delAnim modShow">
        <pc:chgData name="Nikan Moghadam" userId="dd8a974b7083cebd" providerId="LiveId" clId="{8EFDAB16-A449-4BBE-9DCD-AA3C662F0C5B}" dt="2019-08-17T17:14:00.806" v="9439" actId="2696"/>
        <pc:sldMkLst>
          <pc:docMk/>
          <pc:sldMk cId="3186055682" sldId="271"/>
        </pc:sldMkLst>
        <pc:grpChg chg="del">
          <ac:chgData name="Nikan Moghadam" userId="dd8a974b7083cebd" providerId="LiveId" clId="{8EFDAB16-A449-4BBE-9DCD-AA3C662F0C5B}" dt="2019-08-17T17:13:52.853" v="9436" actId="478"/>
          <ac:grpSpMkLst>
            <pc:docMk/>
            <pc:sldMk cId="3186055682" sldId="271"/>
            <ac:grpSpMk id="11" creationId="{3EB91FF7-93D1-4E02-956B-13942612DF4E}"/>
          </ac:grpSpMkLst>
        </pc:grpChg>
        <pc:picChg chg="add del topLvl">
          <ac:chgData name="Nikan Moghadam" userId="dd8a974b7083cebd" providerId="LiveId" clId="{8EFDAB16-A449-4BBE-9DCD-AA3C662F0C5B}" dt="2019-08-17T17:13:56.551" v="9438" actId="478"/>
          <ac:picMkLst>
            <pc:docMk/>
            <pc:sldMk cId="3186055682" sldId="271"/>
            <ac:picMk id="8" creationId="{C9DC4B94-9080-4D63-A382-7F85E458FD99}"/>
          </ac:picMkLst>
        </pc:picChg>
        <pc:picChg chg="del topLvl">
          <ac:chgData name="Nikan Moghadam" userId="dd8a974b7083cebd" providerId="LiveId" clId="{8EFDAB16-A449-4BBE-9DCD-AA3C662F0C5B}" dt="2019-08-17T17:13:52.853" v="9436" actId="478"/>
          <ac:picMkLst>
            <pc:docMk/>
            <pc:sldMk cId="3186055682" sldId="271"/>
            <ac:picMk id="10" creationId="{995461A3-5982-4899-AB68-66338329381F}"/>
          </ac:picMkLst>
        </pc:picChg>
      </pc:sldChg>
      <pc:sldChg chg="modSp modTransition modAnim modNotesTx">
        <pc:chgData name="Nikan Moghadam" userId="dd8a974b7083cebd" providerId="LiveId" clId="{8EFDAB16-A449-4BBE-9DCD-AA3C662F0C5B}" dt="2019-08-22T10:11:48.213" v="16266" actId="20577"/>
        <pc:sldMkLst>
          <pc:docMk/>
          <pc:sldMk cId="2357619316" sldId="400"/>
        </pc:sldMkLst>
        <pc:spChg chg="mod">
          <ac:chgData name="Nikan Moghadam" userId="dd8a974b7083cebd" providerId="LiveId" clId="{8EFDAB16-A449-4BBE-9DCD-AA3C662F0C5B}" dt="2019-08-17T12:48:06.971" v="3974" actId="2711"/>
          <ac:spMkLst>
            <pc:docMk/>
            <pc:sldMk cId="2357619316" sldId="400"/>
            <ac:spMk id="13" creationId="{D2979D0F-9349-481D-8AC2-09D778FB5EA5}"/>
          </ac:spMkLst>
        </pc:spChg>
        <pc:spChg chg="mod">
          <ac:chgData name="Nikan Moghadam" userId="dd8a974b7083cebd" providerId="LiveId" clId="{8EFDAB16-A449-4BBE-9DCD-AA3C662F0C5B}" dt="2019-08-17T12:48:06.971" v="3974" actId="2711"/>
          <ac:spMkLst>
            <pc:docMk/>
            <pc:sldMk cId="2357619316" sldId="400"/>
            <ac:spMk id="14" creationId="{B6BE44D5-1B54-43A4-A86F-6F1EA328FFCC}"/>
          </ac:spMkLst>
        </pc:spChg>
        <pc:spChg chg="mod">
          <ac:chgData name="Nikan Moghadam" userId="dd8a974b7083cebd" providerId="LiveId" clId="{8EFDAB16-A449-4BBE-9DCD-AA3C662F0C5B}" dt="2019-08-17T12:48:06.971" v="3974" actId="2711"/>
          <ac:spMkLst>
            <pc:docMk/>
            <pc:sldMk cId="2357619316" sldId="400"/>
            <ac:spMk id="15" creationId="{11C7A492-4FEA-4E05-ADA2-55B8BF2D1946}"/>
          </ac:spMkLst>
        </pc:spChg>
        <pc:spChg chg="mod">
          <ac:chgData name="Nikan Moghadam" userId="dd8a974b7083cebd" providerId="LiveId" clId="{8EFDAB16-A449-4BBE-9DCD-AA3C662F0C5B}" dt="2019-08-17T12:48:06.971" v="3974" actId="2711"/>
          <ac:spMkLst>
            <pc:docMk/>
            <pc:sldMk cId="2357619316" sldId="400"/>
            <ac:spMk id="17" creationId="{184E6F4C-27FC-47A0-9C75-4FB606F9F7DA}"/>
          </ac:spMkLst>
        </pc:spChg>
        <pc:spChg chg="mod">
          <ac:chgData name="Nikan Moghadam" userId="dd8a974b7083cebd" providerId="LiveId" clId="{8EFDAB16-A449-4BBE-9DCD-AA3C662F0C5B}" dt="2019-08-17T12:48:17.550" v="3975" actId="2711"/>
          <ac:spMkLst>
            <pc:docMk/>
            <pc:sldMk cId="2357619316" sldId="400"/>
            <ac:spMk id="20" creationId="{17E662CF-D9FF-4944-9389-72E7A3F609E2}"/>
          </ac:spMkLst>
        </pc:spChg>
        <pc:spChg chg="mod">
          <ac:chgData name="Nikan Moghadam" userId="dd8a974b7083cebd" providerId="LiveId" clId="{8EFDAB16-A449-4BBE-9DCD-AA3C662F0C5B}" dt="2019-08-17T12:48:06.971" v="3974" actId="2711"/>
          <ac:spMkLst>
            <pc:docMk/>
            <pc:sldMk cId="2357619316" sldId="400"/>
            <ac:spMk id="21" creationId="{03E95FBC-201D-4E63-A5AD-A26A92536D27}"/>
          </ac:spMkLst>
        </pc:spChg>
        <pc:spChg chg="mod">
          <ac:chgData name="Nikan Moghadam" userId="dd8a974b7083cebd" providerId="LiveId" clId="{8EFDAB16-A449-4BBE-9DCD-AA3C662F0C5B}" dt="2019-08-17T12:48:06.971" v="3974" actId="2711"/>
          <ac:spMkLst>
            <pc:docMk/>
            <pc:sldMk cId="2357619316" sldId="400"/>
            <ac:spMk id="23" creationId="{FA3CB686-C2F2-42A2-AA86-F08B5CA93FF3}"/>
          </ac:spMkLst>
        </pc:spChg>
        <pc:spChg chg="mod">
          <ac:chgData name="Nikan Moghadam" userId="dd8a974b7083cebd" providerId="LiveId" clId="{8EFDAB16-A449-4BBE-9DCD-AA3C662F0C5B}" dt="2019-08-17T12:48:06.971" v="3974" actId="2711"/>
          <ac:spMkLst>
            <pc:docMk/>
            <pc:sldMk cId="2357619316" sldId="400"/>
            <ac:spMk id="25" creationId="{611AABB3-A094-41F4-A684-BF40330A16B9}"/>
          </ac:spMkLst>
        </pc:spChg>
        <pc:picChg chg="mod">
          <ac:chgData name="Nikan Moghadam" userId="dd8a974b7083cebd" providerId="LiveId" clId="{8EFDAB16-A449-4BBE-9DCD-AA3C662F0C5B}" dt="2019-08-17T12:48:06.971" v="3974" actId="2711"/>
          <ac:picMkLst>
            <pc:docMk/>
            <pc:sldMk cId="2357619316" sldId="400"/>
            <ac:picMk id="12" creationId="{E484C99B-C009-46B2-91A6-25924CF44563}"/>
          </ac:picMkLst>
        </pc:picChg>
        <pc:picChg chg="mod">
          <ac:chgData name="Nikan Moghadam" userId="dd8a974b7083cebd" providerId="LiveId" clId="{8EFDAB16-A449-4BBE-9DCD-AA3C662F0C5B}" dt="2019-08-17T12:48:06.971" v="3974" actId="2711"/>
          <ac:picMkLst>
            <pc:docMk/>
            <pc:sldMk cId="2357619316" sldId="400"/>
            <ac:picMk id="1026" creationId="{5BAB87A1-F99F-4669-973E-3115FF3379B4}"/>
          </ac:picMkLst>
        </pc:picChg>
      </pc:sldChg>
      <pc:sldChg chg="addSp delSp modSp add ord modTransition setBg modNotesTx">
        <pc:chgData name="Nikan Moghadam" userId="dd8a974b7083cebd" providerId="LiveId" clId="{8EFDAB16-A449-4BBE-9DCD-AA3C662F0C5B}" dt="2019-08-21T18:11:19.960" v="15709" actId="20577"/>
        <pc:sldMkLst>
          <pc:docMk/>
          <pc:sldMk cId="4109841596" sldId="1615"/>
        </pc:sldMkLst>
        <pc:spChg chg="del mod">
          <ac:chgData name="Nikan Moghadam" userId="dd8a974b7083cebd" providerId="LiveId" clId="{8EFDAB16-A449-4BBE-9DCD-AA3C662F0C5B}" dt="2019-08-17T13:22:32.943" v="5069" actId="478"/>
          <ac:spMkLst>
            <pc:docMk/>
            <pc:sldMk cId="4109841596" sldId="1615"/>
            <ac:spMk id="2" creationId="{3841DAAF-B052-4547-A26E-1AB171027340}"/>
          </ac:spMkLst>
        </pc:spChg>
        <pc:spChg chg="add mod">
          <ac:chgData name="Nikan Moghadam" userId="dd8a974b7083cebd" providerId="LiveId" clId="{8EFDAB16-A449-4BBE-9DCD-AA3C662F0C5B}" dt="2019-08-18T10:24:24.070" v="12278" actId="1076"/>
          <ac:spMkLst>
            <pc:docMk/>
            <pc:sldMk cId="4109841596" sldId="1615"/>
            <ac:spMk id="2" creationId="{6CBEB7C2-C154-48D0-951D-3708DEBA78F4}"/>
          </ac:spMkLst>
        </pc:spChg>
        <pc:spChg chg="add del mod">
          <ac:chgData name="Nikan Moghadam" userId="dd8a974b7083cebd" providerId="LiveId" clId="{8EFDAB16-A449-4BBE-9DCD-AA3C662F0C5B}" dt="2019-08-15T17:38:58.729" v="1420"/>
          <ac:spMkLst>
            <pc:docMk/>
            <pc:sldMk cId="4109841596" sldId="1615"/>
            <ac:spMk id="3" creationId="{FD76A04A-E557-4CE0-979F-500410D6DC6E}"/>
          </ac:spMkLst>
        </pc:spChg>
        <pc:spChg chg="mod">
          <ac:chgData name="Nikan Moghadam" userId="dd8a974b7083cebd" providerId="LiveId" clId="{8EFDAB16-A449-4BBE-9DCD-AA3C662F0C5B}" dt="2019-08-17T12:50:50.906" v="3996" actId="2711"/>
          <ac:spMkLst>
            <pc:docMk/>
            <pc:sldMk cId="4109841596" sldId="1615"/>
            <ac:spMk id="4" creationId="{12147AE2-AF9E-4261-A951-F4950BD572D6}"/>
          </ac:spMkLst>
        </pc:spChg>
        <pc:spChg chg="del mod">
          <ac:chgData name="Nikan Moghadam" userId="dd8a974b7083cebd" providerId="LiveId" clId="{8EFDAB16-A449-4BBE-9DCD-AA3C662F0C5B}" dt="2019-08-18T10:20:12.974" v="12183" actId="478"/>
          <ac:spMkLst>
            <pc:docMk/>
            <pc:sldMk cId="4109841596" sldId="1615"/>
            <ac:spMk id="5" creationId="{37EF5524-1D88-49B4-9E65-A6988A0C895E}"/>
          </ac:spMkLst>
        </pc:spChg>
        <pc:spChg chg="add del mod">
          <ac:chgData name="Nikan Moghadam" userId="dd8a974b7083cebd" providerId="LiveId" clId="{8EFDAB16-A449-4BBE-9DCD-AA3C662F0C5B}" dt="2019-08-17T13:22:34.511" v="5070" actId="478"/>
          <ac:spMkLst>
            <pc:docMk/>
            <pc:sldMk cId="4109841596" sldId="1615"/>
            <ac:spMk id="6" creationId="{5A67719E-8561-4335-981A-7C0C6F76FCBF}"/>
          </ac:spMkLst>
        </pc:spChg>
        <pc:spChg chg="add del mod">
          <ac:chgData name="Nikan Moghadam" userId="dd8a974b7083cebd" providerId="LiveId" clId="{8EFDAB16-A449-4BBE-9DCD-AA3C662F0C5B}" dt="2019-08-15T17:39:52.533" v="1428" actId="478"/>
          <ac:spMkLst>
            <pc:docMk/>
            <pc:sldMk cId="4109841596" sldId="1615"/>
            <ac:spMk id="6" creationId="{6DCD76BE-7A3D-4DA0-979A-CF68824B6E81}"/>
          </ac:spMkLst>
        </pc:spChg>
        <pc:spChg chg="mod">
          <ac:chgData name="Nikan Moghadam" userId="dd8a974b7083cebd" providerId="LiveId" clId="{8EFDAB16-A449-4BBE-9DCD-AA3C662F0C5B}" dt="2019-08-18T10:28:48.227" v="12450" actId="207"/>
          <ac:spMkLst>
            <pc:docMk/>
            <pc:sldMk cId="4109841596" sldId="1615"/>
            <ac:spMk id="8" creationId="{3058A5C9-1A69-4488-B290-E69535C81AD3}"/>
          </ac:spMkLst>
        </pc:spChg>
        <pc:spChg chg="mod">
          <ac:chgData name="Nikan Moghadam" userId="dd8a974b7083cebd" providerId="LiveId" clId="{8EFDAB16-A449-4BBE-9DCD-AA3C662F0C5B}" dt="2019-08-18T10:28:10.029" v="12445" actId="113"/>
          <ac:spMkLst>
            <pc:docMk/>
            <pc:sldMk cId="4109841596" sldId="1615"/>
            <ac:spMk id="9" creationId="{C8ACCC6C-8756-4211-8B5E-D6313D0E39D1}"/>
          </ac:spMkLst>
        </pc:spChg>
        <pc:spChg chg="del mod">
          <ac:chgData name="Nikan Moghadam" userId="dd8a974b7083cebd" providerId="LiveId" clId="{8EFDAB16-A449-4BBE-9DCD-AA3C662F0C5B}" dt="2019-08-18T10:20:12.974" v="12183" actId="478"/>
          <ac:spMkLst>
            <pc:docMk/>
            <pc:sldMk cId="4109841596" sldId="1615"/>
            <ac:spMk id="10" creationId="{B71D1C55-B3D2-4C22-B25C-F7224D855503}"/>
          </ac:spMkLst>
        </pc:spChg>
        <pc:spChg chg="mod">
          <ac:chgData name="Nikan Moghadam" userId="dd8a974b7083cebd" providerId="LiveId" clId="{8EFDAB16-A449-4BBE-9DCD-AA3C662F0C5B}" dt="2019-08-18T10:28:55.719" v="12451" actId="14100"/>
          <ac:spMkLst>
            <pc:docMk/>
            <pc:sldMk cId="4109841596" sldId="1615"/>
            <ac:spMk id="11" creationId="{E83226D1-E01B-4156-9C64-F549FC8840B2}"/>
          </ac:spMkLst>
        </pc:spChg>
        <pc:spChg chg="mod">
          <ac:chgData name="Nikan Moghadam" userId="dd8a974b7083cebd" providerId="LiveId" clId="{8EFDAB16-A449-4BBE-9DCD-AA3C662F0C5B}" dt="2019-08-18T10:26:12.343" v="12316" actId="14100"/>
          <ac:spMkLst>
            <pc:docMk/>
            <pc:sldMk cId="4109841596" sldId="1615"/>
            <ac:spMk id="12" creationId="{DAC02FA8-437D-4A92-99EE-3FCF1FDB2A8D}"/>
          </ac:spMkLst>
        </pc:spChg>
        <pc:spChg chg="del mod">
          <ac:chgData name="Nikan Moghadam" userId="dd8a974b7083cebd" providerId="LiveId" clId="{8EFDAB16-A449-4BBE-9DCD-AA3C662F0C5B}" dt="2019-08-18T10:20:12.974" v="12183" actId="478"/>
          <ac:spMkLst>
            <pc:docMk/>
            <pc:sldMk cId="4109841596" sldId="1615"/>
            <ac:spMk id="13" creationId="{4905E944-5EF0-468B-86B8-55E4E55FE8D3}"/>
          </ac:spMkLst>
        </pc:spChg>
        <pc:spChg chg="mod">
          <ac:chgData name="Nikan Moghadam" userId="dd8a974b7083cebd" providerId="LiveId" clId="{8EFDAB16-A449-4BBE-9DCD-AA3C662F0C5B}" dt="2019-08-18T10:23:08.797" v="12242" actId="948"/>
          <ac:spMkLst>
            <pc:docMk/>
            <pc:sldMk cId="4109841596" sldId="1615"/>
            <ac:spMk id="16" creationId="{4A36E369-9713-4D79-8B1E-74B78E3CB566}"/>
          </ac:spMkLst>
        </pc:spChg>
        <pc:spChg chg="add del mod">
          <ac:chgData name="Nikan Moghadam" userId="dd8a974b7083cebd" providerId="LiveId" clId="{8EFDAB16-A449-4BBE-9DCD-AA3C662F0C5B}" dt="2019-08-18T10:20:09.321" v="12182"/>
          <ac:spMkLst>
            <pc:docMk/>
            <pc:sldMk cId="4109841596" sldId="1615"/>
            <ac:spMk id="18" creationId="{350181AA-D715-4A3A-B5A0-D7351B84A7B0}"/>
          </ac:spMkLst>
        </pc:spChg>
        <pc:spChg chg="add del mod">
          <ac:chgData name="Nikan Moghadam" userId="dd8a974b7083cebd" providerId="LiveId" clId="{8EFDAB16-A449-4BBE-9DCD-AA3C662F0C5B}" dt="2019-08-18T10:20:09.321" v="12182"/>
          <ac:spMkLst>
            <pc:docMk/>
            <pc:sldMk cId="4109841596" sldId="1615"/>
            <ac:spMk id="19" creationId="{6BF40218-40F4-4798-8F7B-A6809F79DBC3}"/>
          </ac:spMkLst>
        </pc:spChg>
        <pc:spChg chg="add del mod">
          <ac:chgData name="Nikan Moghadam" userId="dd8a974b7083cebd" providerId="LiveId" clId="{8EFDAB16-A449-4BBE-9DCD-AA3C662F0C5B}" dt="2019-08-18T10:20:09.321" v="12182"/>
          <ac:spMkLst>
            <pc:docMk/>
            <pc:sldMk cId="4109841596" sldId="1615"/>
            <ac:spMk id="20" creationId="{C0A44EF9-91BA-481F-A359-BA10B9D1D973}"/>
          </ac:spMkLst>
        </pc:spChg>
        <pc:spChg chg="add mod">
          <ac:chgData name="Nikan Moghadam" userId="dd8a974b7083cebd" providerId="LiveId" clId="{8EFDAB16-A449-4BBE-9DCD-AA3C662F0C5B}" dt="2019-08-18T10:28:32.796" v="12447" actId="207"/>
          <ac:spMkLst>
            <pc:docMk/>
            <pc:sldMk cId="4109841596" sldId="1615"/>
            <ac:spMk id="21" creationId="{C674E43A-0D3B-4F22-AF67-32BB80439E16}"/>
          </ac:spMkLst>
        </pc:spChg>
        <pc:spChg chg="add mod">
          <ac:chgData name="Nikan Moghadam" userId="dd8a974b7083cebd" providerId="LiveId" clId="{8EFDAB16-A449-4BBE-9DCD-AA3C662F0C5B}" dt="2019-08-18T10:28:41.538" v="12448" actId="14100"/>
          <ac:spMkLst>
            <pc:docMk/>
            <pc:sldMk cId="4109841596" sldId="1615"/>
            <ac:spMk id="22" creationId="{570A57CA-F0D5-41EE-9AF1-EB9F7E1010EC}"/>
          </ac:spMkLst>
        </pc:spChg>
        <pc:spChg chg="add mod">
          <ac:chgData name="Nikan Moghadam" userId="dd8a974b7083cebd" providerId="LiveId" clId="{8EFDAB16-A449-4BBE-9DCD-AA3C662F0C5B}" dt="2019-08-18T10:23:37.686" v="12246" actId="404"/>
          <ac:spMkLst>
            <pc:docMk/>
            <pc:sldMk cId="4109841596" sldId="1615"/>
            <ac:spMk id="23" creationId="{DB344F5D-000F-4BEA-8388-C6DF743043B6}"/>
          </ac:spMkLst>
        </pc:spChg>
        <pc:spChg chg="mod">
          <ac:chgData name="Nikan Moghadam" userId="dd8a974b7083cebd" providerId="LiveId" clId="{8EFDAB16-A449-4BBE-9DCD-AA3C662F0C5B}" dt="2019-08-17T12:50:50.906" v="3996" actId="2711"/>
          <ac:spMkLst>
            <pc:docMk/>
            <pc:sldMk cId="4109841596" sldId="1615"/>
            <ac:spMk id="27" creationId="{37EF5524-1D88-49B4-9E65-A6988A0C895E}"/>
          </ac:spMkLst>
        </pc:spChg>
        <pc:spChg chg="mod">
          <ac:chgData name="Nikan Moghadam" userId="dd8a974b7083cebd" providerId="LiveId" clId="{8EFDAB16-A449-4BBE-9DCD-AA3C662F0C5B}" dt="2019-08-17T12:50:50.906" v="3996" actId="2711"/>
          <ac:spMkLst>
            <pc:docMk/>
            <pc:sldMk cId="4109841596" sldId="1615"/>
            <ac:spMk id="28" creationId="{37EF5524-1D88-49B4-9E65-A6988A0C895E}"/>
          </ac:spMkLst>
        </pc:spChg>
        <pc:picChg chg="add mod">
          <ac:chgData name="Nikan Moghadam" userId="dd8a974b7083cebd" providerId="LiveId" clId="{8EFDAB16-A449-4BBE-9DCD-AA3C662F0C5B}" dt="2019-08-17T12:50:50.906" v="3996" actId="2711"/>
          <ac:picMkLst>
            <pc:docMk/>
            <pc:sldMk cId="4109841596" sldId="1615"/>
            <ac:picMk id="17" creationId="{D0B10313-B92D-4DF9-A5E1-CB1CC80F9208}"/>
          </ac:picMkLst>
        </pc:picChg>
        <pc:picChg chg="mod">
          <ac:chgData name="Nikan Moghadam" userId="dd8a974b7083cebd" providerId="LiveId" clId="{8EFDAB16-A449-4BBE-9DCD-AA3C662F0C5B}" dt="2019-08-18T10:03:41.886" v="11886" actId="1076"/>
          <ac:picMkLst>
            <pc:docMk/>
            <pc:sldMk cId="4109841596" sldId="1615"/>
            <ac:picMk id="29" creationId="{00000000-0000-0000-0000-000000000000}"/>
          </ac:picMkLst>
        </pc:picChg>
        <pc:picChg chg="mod">
          <ac:chgData name="Nikan Moghadam" userId="dd8a974b7083cebd" providerId="LiveId" clId="{8EFDAB16-A449-4BBE-9DCD-AA3C662F0C5B}" dt="2019-08-17T12:50:50.906" v="3996" actId="2711"/>
          <ac:picMkLst>
            <pc:docMk/>
            <pc:sldMk cId="4109841596" sldId="1615"/>
            <ac:picMk id="30" creationId="{00000000-0000-0000-0000-000000000000}"/>
          </ac:picMkLst>
        </pc:picChg>
      </pc:sldChg>
      <pc:sldChg chg="del mod modTransition modShow">
        <pc:chgData name="Nikan Moghadam" userId="dd8a974b7083cebd" providerId="LiveId" clId="{8EFDAB16-A449-4BBE-9DCD-AA3C662F0C5B}" dt="2019-08-17T17:14:03.137" v="9440" actId="2696"/>
        <pc:sldMkLst>
          <pc:docMk/>
          <pc:sldMk cId="864914207" sldId="2802"/>
        </pc:sldMkLst>
      </pc:sldChg>
      <pc:sldChg chg="addSp delSp modSp mod ord modTransition setBg delAnim modAnim modShow modNotesTx">
        <pc:chgData name="Nikan Moghadam" userId="dd8a974b7083cebd" providerId="LiveId" clId="{8EFDAB16-A449-4BBE-9DCD-AA3C662F0C5B}" dt="2019-08-21T19:37:24.337" v="16239" actId="6549"/>
        <pc:sldMkLst>
          <pc:docMk/>
          <pc:sldMk cId="2322371910" sldId="3726"/>
        </pc:sldMkLst>
        <pc:spChg chg="mod">
          <ac:chgData name="Nikan Moghadam" userId="dd8a974b7083cebd" providerId="LiveId" clId="{8EFDAB16-A449-4BBE-9DCD-AA3C662F0C5B}" dt="2019-08-17T12:57:55.240" v="4056" actId="20577"/>
          <ac:spMkLst>
            <pc:docMk/>
            <pc:sldMk cId="2322371910" sldId="3726"/>
            <ac:spMk id="2" creationId="{9736B666-DA14-44DE-9472-061FF4B390F4}"/>
          </ac:spMkLst>
        </pc:spChg>
        <pc:spChg chg="add mod topLvl">
          <ac:chgData name="Nikan Moghadam" userId="dd8a974b7083cebd" providerId="LiveId" clId="{8EFDAB16-A449-4BBE-9DCD-AA3C662F0C5B}" dt="2019-08-17T18:24:23.303" v="10720" actId="165"/>
          <ac:spMkLst>
            <pc:docMk/>
            <pc:sldMk cId="2322371910" sldId="3726"/>
            <ac:spMk id="51" creationId="{E7980750-A7DE-4582-83B7-9DA9FEC34F96}"/>
          </ac:spMkLst>
        </pc:spChg>
        <pc:spChg chg="add mod topLvl">
          <ac:chgData name="Nikan Moghadam" userId="dd8a974b7083cebd" providerId="LiveId" clId="{8EFDAB16-A449-4BBE-9DCD-AA3C662F0C5B}" dt="2019-08-17T18:24:23.303" v="10720" actId="165"/>
          <ac:spMkLst>
            <pc:docMk/>
            <pc:sldMk cId="2322371910" sldId="3726"/>
            <ac:spMk id="52" creationId="{A27C7C55-2D9B-4F29-9366-61905E3461C7}"/>
          </ac:spMkLst>
        </pc:spChg>
        <pc:spChg chg="add del mod topLvl">
          <ac:chgData name="Nikan Moghadam" userId="dd8a974b7083cebd" providerId="LiveId" clId="{8EFDAB16-A449-4BBE-9DCD-AA3C662F0C5B}" dt="2019-08-17T18:24:23.303" v="10720" actId="165"/>
          <ac:spMkLst>
            <pc:docMk/>
            <pc:sldMk cId="2322371910" sldId="3726"/>
            <ac:spMk id="55" creationId="{229AB217-C537-4729-B88F-138DE974D00E}"/>
          </ac:spMkLst>
        </pc:spChg>
        <pc:spChg chg="mod topLvl">
          <ac:chgData name="Nikan Moghadam" userId="dd8a974b7083cebd" providerId="LiveId" clId="{8EFDAB16-A449-4BBE-9DCD-AA3C662F0C5B}" dt="2019-08-17T18:24:23.303" v="10720" actId="165"/>
          <ac:spMkLst>
            <pc:docMk/>
            <pc:sldMk cId="2322371910" sldId="3726"/>
            <ac:spMk id="59" creationId="{841647FF-4807-45BE-8421-3DA99C1AA94B}"/>
          </ac:spMkLst>
        </pc:spChg>
        <pc:spChg chg="del mod topLvl">
          <ac:chgData name="Nikan Moghadam" userId="dd8a974b7083cebd" providerId="LiveId" clId="{8EFDAB16-A449-4BBE-9DCD-AA3C662F0C5B}" dt="2019-08-17T18:11:01.067" v="10510" actId="478"/>
          <ac:spMkLst>
            <pc:docMk/>
            <pc:sldMk cId="2322371910" sldId="3726"/>
            <ac:spMk id="65" creationId="{9F1852FE-8ABA-441D-AAD5-F863505BC14A}"/>
          </ac:spMkLst>
        </pc:spChg>
        <pc:spChg chg="mod topLvl">
          <ac:chgData name="Nikan Moghadam" userId="dd8a974b7083cebd" providerId="LiveId" clId="{8EFDAB16-A449-4BBE-9DCD-AA3C662F0C5B}" dt="2019-08-17T18:24:23.303" v="10720" actId="165"/>
          <ac:spMkLst>
            <pc:docMk/>
            <pc:sldMk cId="2322371910" sldId="3726"/>
            <ac:spMk id="69" creationId="{85F5BF7C-291A-4458-98C6-B9B171940DA7}"/>
          </ac:spMkLst>
        </pc:spChg>
        <pc:spChg chg="del mod">
          <ac:chgData name="Nikan Moghadam" userId="dd8a974b7083cebd" providerId="LiveId" clId="{8EFDAB16-A449-4BBE-9DCD-AA3C662F0C5B}" dt="2019-08-17T18:03:25.984" v="10403" actId="478"/>
          <ac:spMkLst>
            <pc:docMk/>
            <pc:sldMk cId="2322371910" sldId="3726"/>
            <ac:spMk id="70" creationId="{C987EC6A-6A85-42EA-802C-70C42FD92665}"/>
          </ac:spMkLst>
        </pc:spChg>
        <pc:spChg chg="del mod">
          <ac:chgData name="Nikan Moghadam" userId="dd8a974b7083cebd" providerId="LiveId" clId="{8EFDAB16-A449-4BBE-9DCD-AA3C662F0C5B}" dt="2019-08-17T17:55:34.522" v="10308" actId="478"/>
          <ac:spMkLst>
            <pc:docMk/>
            <pc:sldMk cId="2322371910" sldId="3726"/>
            <ac:spMk id="71" creationId="{6214750B-FB5E-488C-8F53-8502E09F8496}"/>
          </ac:spMkLst>
        </pc:spChg>
        <pc:spChg chg="add mod topLvl">
          <ac:chgData name="Nikan Moghadam" userId="dd8a974b7083cebd" providerId="LiveId" clId="{8EFDAB16-A449-4BBE-9DCD-AA3C662F0C5B}" dt="2019-08-17T18:24:23.303" v="10720" actId="165"/>
          <ac:spMkLst>
            <pc:docMk/>
            <pc:sldMk cId="2322371910" sldId="3726"/>
            <ac:spMk id="72" creationId="{E1A76135-B24A-4DC5-A013-726BAC4A1739}"/>
          </ac:spMkLst>
        </pc:spChg>
        <pc:spChg chg="add mod topLvl">
          <ac:chgData name="Nikan Moghadam" userId="dd8a974b7083cebd" providerId="LiveId" clId="{8EFDAB16-A449-4BBE-9DCD-AA3C662F0C5B}" dt="2019-08-17T18:24:23.303" v="10720" actId="165"/>
          <ac:spMkLst>
            <pc:docMk/>
            <pc:sldMk cId="2322371910" sldId="3726"/>
            <ac:spMk id="73" creationId="{CC789076-345B-4FE8-A195-3964024F53FD}"/>
          </ac:spMkLst>
        </pc:spChg>
        <pc:spChg chg="del mod topLvl">
          <ac:chgData name="Nikan Moghadam" userId="dd8a974b7083cebd" providerId="LiveId" clId="{8EFDAB16-A449-4BBE-9DCD-AA3C662F0C5B}" dt="2019-08-17T18:02:31.772" v="10380" actId="478"/>
          <ac:spMkLst>
            <pc:docMk/>
            <pc:sldMk cId="2322371910" sldId="3726"/>
            <ac:spMk id="75" creationId="{84533E98-C535-4B87-96D0-F509ECE62D27}"/>
          </ac:spMkLst>
        </pc:spChg>
        <pc:spChg chg="del mod topLvl">
          <ac:chgData name="Nikan Moghadam" userId="dd8a974b7083cebd" providerId="LiveId" clId="{8EFDAB16-A449-4BBE-9DCD-AA3C662F0C5B}" dt="2019-08-17T17:46:29.451" v="10269" actId="478"/>
          <ac:spMkLst>
            <pc:docMk/>
            <pc:sldMk cId="2322371910" sldId="3726"/>
            <ac:spMk id="78" creationId="{4F1F3F9C-446E-4F8A-8EC8-12EEDDBD1550}"/>
          </ac:spMkLst>
        </pc:spChg>
        <pc:spChg chg="del mod">
          <ac:chgData name="Nikan Moghadam" userId="dd8a974b7083cebd" providerId="LiveId" clId="{8EFDAB16-A449-4BBE-9DCD-AA3C662F0C5B}" dt="2019-08-17T17:45:30.602" v="10257" actId="478"/>
          <ac:spMkLst>
            <pc:docMk/>
            <pc:sldMk cId="2322371910" sldId="3726"/>
            <ac:spMk id="86" creationId="{824CC5FE-7F39-49E8-990B-5D2CB0247DCF}"/>
          </ac:spMkLst>
        </pc:spChg>
        <pc:spChg chg="del">
          <ac:chgData name="Nikan Moghadam" userId="dd8a974b7083cebd" providerId="LiveId" clId="{8EFDAB16-A449-4BBE-9DCD-AA3C662F0C5B}" dt="2019-08-15T17:15:26.190" v="852" actId="478"/>
          <ac:spMkLst>
            <pc:docMk/>
            <pc:sldMk cId="2322371910" sldId="3726"/>
            <ac:spMk id="88" creationId="{DB98A87E-43D6-4E9D-96B9-1160FB0DAAAC}"/>
          </ac:spMkLst>
        </pc:spChg>
        <pc:spChg chg="add mod topLvl">
          <ac:chgData name="Nikan Moghadam" userId="dd8a974b7083cebd" providerId="LiveId" clId="{8EFDAB16-A449-4BBE-9DCD-AA3C662F0C5B}" dt="2019-08-17T18:24:23.303" v="10720" actId="165"/>
          <ac:spMkLst>
            <pc:docMk/>
            <pc:sldMk cId="2322371910" sldId="3726"/>
            <ac:spMk id="88" creationId="{E07605C9-99EA-4A61-BE10-953AA7441D38}"/>
          </ac:spMkLst>
        </pc:spChg>
        <pc:spChg chg="del">
          <ac:chgData name="Nikan Moghadam" userId="dd8a974b7083cebd" providerId="LiveId" clId="{8EFDAB16-A449-4BBE-9DCD-AA3C662F0C5B}" dt="2019-08-15T17:14:50.964" v="846" actId="478"/>
          <ac:spMkLst>
            <pc:docMk/>
            <pc:sldMk cId="2322371910" sldId="3726"/>
            <ac:spMk id="89" creationId="{5910C7E2-52B5-461B-93C0-7ACB6E8FB8BE}"/>
          </ac:spMkLst>
        </pc:spChg>
        <pc:spChg chg="add mod topLvl">
          <ac:chgData name="Nikan Moghadam" userId="dd8a974b7083cebd" providerId="LiveId" clId="{8EFDAB16-A449-4BBE-9DCD-AA3C662F0C5B}" dt="2019-08-17T18:24:23.303" v="10720" actId="165"/>
          <ac:spMkLst>
            <pc:docMk/>
            <pc:sldMk cId="2322371910" sldId="3726"/>
            <ac:spMk id="89" creationId="{7CE87C3D-9BD3-41A0-9D7A-F1BFB8B53C26}"/>
          </ac:spMkLst>
        </pc:spChg>
        <pc:spChg chg="del">
          <ac:chgData name="Nikan Moghadam" userId="dd8a974b7083cebd" providerId="LiveId" clId="{8EFDAB16-A449-4BBE-9DCD-AA3C662F0C5B}" dt="2019-08-15T17:14:53.196" v="848" actId="478"/>
          <ac:spMkLst>
            <pc:docMk/>
            <pc:sldMk cId="2322371910" sldId="3726"/>
            <ac:spMk id="90" creationId="{0731CD93-8381-4FB4-AFC1-B65EC453C523}"/>
          </ac:spMkLst>
        </pc:spChg>
        <pc:spChg chg="add mod topLvl">
          <ac:chgData name="Nikan Moghadam" userId="dd8a974b7083cebd" providerId="LiveId" clId="{8EFDAB16-A449-4BBE-9DCD-AA3C662F0C5B}" dt="2019-08-17T18:24:23.303" v="10720" actId="165"/>
          <ac:spMkLst>
            <pc:docMk/>
            <pc:sldMk cId="2322371910" sldId="3726"/>
            <ac:spMk id="90" creationId="{F71E825E-151F-490D-9512-1054D55186B6}"/>
          </ac:spMkLst>
        </pc:spChg>
        <pc:spChg chg="del">
          <ac:chgData name="Nikan Moghadam" userId="dd8a974b7083cebd" providerId="LiveId" clId="{8EFDAB16-A449-4BBE-9DCD-AA3C662F0C5B}" dt="2019-08-15T17:14:52.135" v="847" actId="478"/>
          <ac:spMkLst>
            <pc:docMk/>
            <pc:sldMk cId="2322371910" sldId="3726"/>
            <ac:spMk id="91" creationId="{80FCDCA1-7745-4CD6-880D-84D85CD6B987}"/>
          </ac:spMkLst>
        </pc:spChg>
        <pc:spChg chg="del mod">
          <ac:chgData name="Nikan Moghadam" userId="dd8a974b7083cebd" providerId="LiveId" clId="{8EFDAB16-A449-4BBE-9DCD-AA3C662F0C5B}" dt="2019-08-15T17:15:34.969" v="856" actId="478"/>
          <ac:spMkLst>
            <pc:docMk/>
            <pc:sldMk cId="2322371910" sldId="3726"/>
            <ac:spMk id="93" creationId="{3326C3A5-1516-43AF-8FE8-0BA2EF7B5E5B}"/>
          </ac:spMkLst>
        </pc:spChg>
        <pc:spChg chg="del">
          <ac:chgData name="Nikan Moghadam" userId="dd8a974b7083cebd" providerId="LiveId" clId="{8EFDAB16-A449-4BBE-9DCD-AA3C662F0C5B}" dt="2019-08-15T17:15:30.590" v="854" actId="478"/>
          <ac:spMkLst>
            <pc:docMk/>
            <pc:sldMk cId="2322371910" sldId="3726"/>
            <ac:spMk id="94" creationId="{BA8035D7-3BB7-40C0-B5AD-5EF61601187F}"/>
          </ac:spMkLst>
        </pc:spChg>
        <pc:spChg chg="del mod">
          <ac:chgData name="Nikan Moghadam" userId="dd8a974b7083cebd" providerId="LiveId" clId="{8EFDAB16-A449-4BBE-9DCD-AA3C662F0C5B}" dt="2019-08-17T17:45:50.279" v="10261" actId="478"/>
          <ac:spMkLst>
            <pc:docMk/>
            <pc:sldMk cId="2322371910" sldId="3726"/>
            <ac:spMk id="103" creationId="{E4849BD8-5E68-42DA-A832-901AE6FF31BA}"/>
          </ac:spMkLst>
        </pc:spChg>
        <pc:spChg chg="del">
          <ac:chgData name="Nikan Moghadam" userId="dd8a974b7083cebd" providerId="LiveId" clId="{8EFDAB16-A449-4BBE-9DCD-AA3C662F0C5B}" dt="2019-08-17T17:45:10.359" v="10254" actId="478"/>
          <ac:spMkLst>
            <pc:docMk/>
            <pc:sldMk cId="2322371910" sldId="3726"/>
            <ac:spMk id="106" creationId="{8662C779-9005-4973-B625-BBE4F2C7F850}"/>
          </ac:spMkLst>
        </pc:spChg>
        <pc:spChg chg="add mod topLvl">
          <ac:chgData name="Nikan Moghadam" userId="dd8a974b7083cebd" providerId="LiveId" clId="{8EFDAB16-A449-4BBE-9DCD-AA3C662F0C5B}" dt="2019-08-17T18:24:23.303" v="10720" actId="165"/>
          <ac:spMkLst>
            <pc:docMk/>
            <pc:sldMk cId="2322371910" sldId="3726"/>
            <ac:spMk id="109" creationId="{57D4AA5D-314F-4A06-A1BE-E1AAA3BE3392}"/>
          </ac:spMkLst>
        </pc:spChg>
        <pc:spChg chg="add mod topLvl">
          <ac:chgData name="Nikan Moghadam" userId="dd8a974b7083cebd" providerId="LiveId" clId="{8EFDAB16-A449-4BBE-9DCD-AA3C662F0C5B}" dt="2019-08-17T18:24:23.303" v="10720" actId="165"/>
          <ac:spMkLst>
            <pc:docMk/>
            <pc:sldMk cId="2322371910" sldId="3726"/>
            <ac:spMk id="110" creationId="{285A6395-1E19-4AF5-9630-27934A6E8188}"/>
          </ac:spMkLst>
        </pc:spChg>
        <pc:spChg chg="add mod topLvl">
          <ac:chgData name="Nikan Moghadam" userId="dd8a974b7083cebd" providerId="LiveId" clId="{8EFDAB16-A449-4BBE-9DCD-AA3C662F0C5B}" dt="2019-08-17T18:24:23.303" v="10720" actId="165"/>
          <ac:spMkLst>
            <pc:docMk/>
            <pc:sldMk cId="2322371910" sldId="3726"/>
            <ac:spMk id="111" creationId="{05CDC5B7-BDA6-4FC1-AC2B-36924498536B}"/>
          </ac:spMkLst>
        </pc:spChg>
        <pc:spChg chg="mod topLvl">
          <ac:chgData name="Nikan Moghadam" userId="dd8a974b7083cebd" providerId="LiveId" clId="{8EFDAB16-A449-4BBE-9DCD-AA3C662F0C5B}" dt="2019-08-17T18:24:23.303" v="10720" actId="165"/>
          <ac:spMkLst>
            <pc:docMk/>
            <pc:sldMk cId="2322371910" sldId="3726"/>
            <ac:spMk id="118" creationId="{BC30A376-7CA7-4EF0-B1E7-624D31500251}"/>
          </ac:spMkLst>
        </pc:spChg>
        <pc:spChg chg="mod topLvl">
          <ac:chgData name="Nikan Moghadam" userId="dd8a974b7083cebd" providerId="LiveId" clId="{8EFDAB16-A449-4BBE-9DCD-AA3C662F0C5B}" dt="2019-08-17T18:24:23.303" v="10720" actId="165"/>
          <ac:spMkLst>
            <pc:docMk/>
            <pc:sldMk cId="2322371910" sldId="3726"/>
            <ac:spMk id="119" creationId="{78EC42A2-FA67-4286-8232-7D1ACECFA551}"/>
          </ac:spMkLst>
        </pc:spChg>
        <pc:spChg chg="mod topLvl">
          <ac:chgData name="Nikan Moghadam" userId="dd8a974b7083cebd" providerId="LiveId" clId="{8EFDAB16-A449-4BBE-9DCD-AA3C662F0C5B}" dt="2019-08-17T18:24:23.303" v="10720" actId="165"/>
          <ac:spMkLst>
            <pc:docMk/>
            <pc:sldMk cId="2322371910" sldId="3726"/>
            <ac:spMk id="120" creationId="{DCFACF76-675D-4AA9-BD05-1995A89266B5}"/>
          </ac:spMkLst>
        </pc:spChg>
        <pc:spChg chg="del mod topLvl">
          <ac:chgData name="Nikan Moghadam" userId="dd8a974b7083cebd" providerId="LiveId" clId="{8EFDAB16-A449-4BBE-9DCD-AA3C662F0C5B}" dt="2019-08-17T17:46:54.586" v="10276" actId="478"/>
          <ac:spMkLst>
            <pc:docMk/>
            <pc:sldMk cId="2322371910" sldId="3726"/>
            <ac:spMk id="124" creationId="{53DD666E-35D6-4E24-8830-01DF779B63C7}"/>
          </ac:spMkLst>
        </pc:spChg>
        <pc:spChg chg="del mod topLvl">
          <ac:chgData name="Nikan Moghadam" userId="dd8a974b7083cebd" providerId="LiveId" clId="{8EFDAB16-A449-4BBE-9DCD-AA3C662F0C5B}" dt="2019-08-17T17:46:27.195" v="10268" actId="478"/>
          <ac:spMkLst>
            <pc:docMk/>
            <pc:sldMk cId="2322371910" sldId="3726"/>
            <ac:spMk id="128" creationId="{83AF7407-6AC1-41E5-A25F-7B7F7D9BA865}"/>
          </ac:spMkLst>
        </pc:spChg>
        <pc:spChg chg="mod topLvl">
          <ac:chgData name="Nikan Moghadam" userId="dd8a974b7083cebd" providerId="LiveId" clId="{8EFDAB16-A449-4BBE-9DCD-AA3C662F0C5B}" dt="2019-08-17T18:24:23.303" v="10720" actId="165"/>
          <ac:spMkLst>
            <pc:docMk/>
            <pc:sldMk cId="2322371910" sldId="3726"/>
            <ac:spMk id="135" creationId="{00C31A39-4A83-4880-AD5F-071C2B082CF6}"/>
          </ac:spMkLst>
        </pc:spChg>
        <pc:spChg chg="del mod topLvl">
          <ac:chgData name="Nikan Moghadam" userId="dd8a974b7083cebd" providerId="LiveId" clId="{8EFDAB16-A449-4BBE-9DCD-AA3C662F0C5B}" dt="2019-08-17T18:11:54.801" v="10517" actId="478"/>
          <ac:spMkLst>
            <pc:docMk/>
            <pc:sldMk cId="2322371910" sldId="3726"/>
            <ac:spMk id="138" creationId="{1959E020-D5DE-476F-8909-EB10AF7ADC1F}"/>
          </ac:spMkLst>
        </pc:spChg>
        <pc:spChg chg="mod">
          <ac:chgData name="Nikan Moghadam" userId="dd8a974b7083cebd" providerId="LiveId" clId="{8EFDAB16-A449-4BBE-9DCD-AA3C662F0C5B}" dt="2019-08-17T17:45:12.344" v="10255" actId="478"/>
          <ac:spMkLst>
            <pc:docMk/>
            <pc:sldMk cId="2322371910" sldId="3726"/>
            <ac:spMk id="146" creationId="{39FE78B4-8D82-432D-984C-59B1F363683F}"/>
          </ac:spMkLst>
        </pc:spChg>
        <pc:spChg chg="del">
          <ac:chgData name="Nikan Moghadam" userId="dd8a974b7083cebd" providerId="LiveId" clId="{8EFDAB16-A449-4BBE-9DCD-AA3C662F0C5B}" dt="2019-08-17T17:45:12.344" v="10255" actId="478"/>
          <ac:spMkLst>
            <pc:docMk/>
            <pc:sldMk cId="2322371910" sldId="3726"/>
            <ac:spMk id="147" creationId="{4A2B66FC-2982-46C2-B632-A6BC8580F124}"/>
          </ac:spMkLst>
        </pc:spChg>
        <pc:grpChg chg="add mod">
          <ac:chgData name="Nikan Moghadam" userId="dd8a974b7083cebd" providerId="LiveId" clId="{8EFDAB16-A449-4BBE-9DCD-AA3C662F0C5B}" dt="2019-08-17T16:52:36.738" v="9250" actId="164"/>
          <ac:grpSpMkLst>
            <pc:docMk/>
            <pc:sldMk cId="2322371910" sldId="3726"/>
            <ac:grpSpMk id="3" creationId="{6978C6D7-94E7-407C-B5CE-99AB6998D52E}"/>
          </ac:grpSpMkLst>
        </pc:grpChg>
        <pc:grpChg chg="mod topLvl">
          <ac:chgData name="Nikan Moghadam" userId="dd8a974b7083cebd" providerId="LiveId" clId="{8EFDAB16-A449-4BBE-9DCD-AA3C662F0C5B}" dt="2019-08-17T18:24:23.303" v="10720" actId="165"/>
          <ac:grpSpMkLst>
            <pc:docMk/>
            <pc:sldMk cId="2322371910" sldId="3726"/>
            <ac:grpSpMk id="9" creationId="{78451056-5340-4D58-8A86-17350AD69C11}"/>
          </ac:grpSpMkLst>
        </pc:grpChg>
        <pc:grpChg chg="mod topLvl">
          <ac:chgData name="Nikan Moghadam" userId="dd8a974b7083cebd" providerId="LiveId" clId="{8EFDAB16-A449-4BBE-9DCD-AA3C662F0C5B}" dt="2019-08-17T18:24:23.303" v="10720" actId="165"/>
          <ac:grpSpMkLst>
            <pc:docMk/>
            <pc:sldMk cId="2322371910" sldId="3726"/>
            <ac:grpSpMk id="10" creationId="{E70B8030-9A93-4513-B98A-830A49CAF63A}"/>
          </ac:grpSpMkLst>
        </pc:grpChg>
        <pc:grpChg chg="del mod">
          <ac:chgData name="Nikan Moghadam" userId="dd8a974b7083cebd" providerId="LiveId" clId="{8EFDAB16-A449-4BBE-9DCD-AA3C662F0C5B}" dt="2019-08-17T17:45:12.344" v="10255" actId="478"/>
          <ac:grpSpMkLst>
            <pc:docMk/>
            <pc:sldMk cId="2322371910" sldId="3726"/>
            <ac:grpSpMk id="29" creationId="{D61CD717-9729-4B54-B3DD-6A62D9C3CBB3}"/>
          </ac:grpSpMkLst>
        </pc:grpChg>
        <pc:grpChg chg="mod">
          <ac:chgData name="Nikan Moghadam" userId="dd8a974b7083cebd" providerId="LiveId" clId="{8EFDAB16-A449-4BBE-9DCD-AA3C662F0C5B}" dt="2019-08-17T17:35:37.755" v="9881" actId="1076"/>
          <ac:grpSpMkLst>
            <pc:docMk/>
            <pc:sldMk cId="2322371910" sldId="3726"/>
            <ac:grpSpMk id="30" creationId="{B11FCB17-5EDF-447E-98AC-9CCE76A74114}"/>
          </ac:grpSpMkLst>
        </pc:grpChg>
        <pc:grpChg chg="del mod topLvl">
          <ac:chgData name="Nikan Moghadam" userId="dd8a974b7083cebd" providerId="LiveId" clId="{8EFDAB16-A449-4BBE-9DCD-AA3C662F0C5B}" dt="2019-08-17T17:54:42.519" v="10305" actId="478"/>
          <ac:grpSpMkLst>
            <pc:docMk/>
            <pc:sldMk cId="2322371910" sldId="3726"/>
            <ac:grpSpMk id="31" creationId="{EA364BB4-FD20-4288-99D9-798856B9B239}"/>
          </ac:grpSpMkLst>
        </pc:grpChg>
        <pc:grpChg chg="mod topLvl">
          <ac:chgData name="Nikan Moghadam" userId="dd8a974b7083cebd" providerId="LiveId" clId="{8EFDAB16-A449-4BBE-9DCD-AA3C662F0C5B}" dt="2019-08-17T18:24:23.303" v="10720" actId="165"/>
          <ac:grpSpMkLst>
            <pc:docMk/>
            <pc:sldMk cId="2322371910" sldId="3726"/>
            <ac:grpSpMk id="41" creationId="{F29360B0-B9DD-44C0-9373-CD92EC9A75F3}"/>
          </ac:grpSpMkLst>
        </pc:grpChg>
        <pc:grpChg chg="add del mod">
          <ac:chgData name="Nikan Moghadam" userId="dd8a974b7083cebd" providerId="LiveId" clId="{8EFDAB16-A449-4BBE-9DCD-AA3C662F0C5B}" dt="2019-08-17T18:24:23.303" v="10720" actId="165"/>
          <ac:grpSpMkLst>
            <pc:docMk/>
            <pc:sldMk cId="2322371910" sldId="3726"/>
            <ac:grpSpMk id="60" creationId="{02AE8B27-24E0-4DF4-8689-15F23BE18E36}"/>
          </ac:grpSpMkLst>
        </pc:grpChg>
        <pc:grpChg chg="del mod">
          <ac:chgData name="Nikan Moghadam" userId="dd8a974b7083cebd" providerId="LiveId" clId="{8EFDAB16-A449-4BBE-9DCD-AA3C662F0C5B}" dt="2019-08-15T17:15:30.590" v="854" actId="478"/>
          <ac:grpSpMkLst>
            <pc:docMk/>
            <pc:sldMk cId="2322371910" sldId="3726"/>
            <ac:grpSpMk id="92" creationId="{AE903E97-E60A-4635-B693-A3BECE781727}"/>
          </ac:grpSpMkLst>
        </pc:grpChg>
        <pc:grpChg chg="del">
          <ac:chgData name="Nikan Moghadam" userId="dd8a974b7083cebd" providerId="LiveId" clId="{8EFDAB16-A449-4BBE-9DCD-AA3C662F0C5B}" dt="2019-08-15T17:15:24.671" v="851" actId="478"/>
          <ac:grpSpMkLst>
            <pc:docMk/>
            <pc:sldMk cId="2322371910" sldId="3726"/>
            <ac:grpSpMk id="95" creationId="{8A92161D-2577-46AD-8F98-AB074FBF084F}"/>
          </ac:grpSpMkLst>
        </pc:grpChg>
        <pc:grpChg chg="del">
          <ac:chgData name="Nikan Moghadam" userId="dd8a974b7083cebd" providerId="LiveId" clId="{8EFDAB16-A449-4BBE-9DCD-AA3C662F0C5B}" dt="2019-08-15T17:15:27.080" v="853" actId="478"/>
          <ac:grpSpMkLst>
            <pc:docMk/>
            <pc:sldMk cId="2322371910" sldId="3726"/>
            <ac:grpSpMk id="98" creationId="{101A6B2F-D4DB-4663-BD90-4ED09822E543}"/>
          </ac:grpSpMkLst>
        </pc:grpChg>
        <pc:grpChg chg="del mod">
          <ac:chgData name="Nikan Moghadam" userId="dd8a974b7083cebd" providerId="LiveId" clId="{8EFDAB16-A449-4BBE-9DCD-AA3C662F0C5B}" dt="2019-08-17T17:45:44.104" v="10259" actId="165"/>
          <ac:grpSpMkLst>
            <pc:docMk/>
            <pc:sldMk cId="2322371910" sldId="3726"/>
            <ac:grpSpMk id="234" creationId="{C78C024B-8F4D-4609-AAD7-77E7CCB070FC}"/>
          </ac:grpSpMkLst>
        </pc:grpChg>
        <pc:picChg chg="add del mod">
          <ac:chgData name="Nikan Moghadam" userId="dd8a974b7083cebd" providerId="LiveId" clId="{8EFDAB16-A449-4BBE-9DCD-AA3C662F0C5B}" dt="2019-08-17T17:52:48.357" v="10289" actId="27803"/>
          <ac:picMkLst>
            <pc:docMk/>
            <pc:sldMk cId="2322371910" sldId="3726"/>
            <ac:picMk id="8" creationId="{E70B8030-9A93-4513-B98A-830A49CAF63A}"/>
          </ac:picMkLst>
        </pc:picChg>
        <pc:picChg chg="add del mod">
          <ac:chgData name="Nikan Moghadam" userId="dd8a974b7083cebd" providerId="LiveId" clId="{8EFDAB16-A449-4BBE-9DCD-AA3C662F0C5B}" dt="2019-08-17T17:53:39.350" v="10297" actId="478"/>
          <ac:picMkLst>
            <pc:docMk/>
            <pc:sldMk cId="2322371910" sldId="3726"/>
            <ac:picMk id="21" creationId="{FD6EC13B-C575-44BD-B5EB-5D0AF7B2A42E}"/>
          </ac:picMkLst>
        </pc:picChg>
        <pc:picChg chg="add del mod">
          <ac:chgData name="Nikan Moghadam" userId="dd8a974b7083cebd" providerId="LiveId" clId="{8EFDAB16-A449-4BBE-9DCD-AA3C662F0C5B}" dt="2019-08-17T18:15:53.609" v="10586" actId="27803"/>
          <ac:picMkLst>
            <pc:docMk/>
            <pc:sldMk cId="2322371910" sldId="3726"/>
            <ac:picMk id="40" creationId="{F29360B0-B9DD-44C0-9373-CD92EC9A75F3}"/>
          </ac:picMkLst>
        </pc:picChg>
        <pc:picChg chg="add mod">
          <ac:chgData name="Nikan Moghadam" userId="dd8a974b7083cebd" providerId="LiveId" clId="{8EFDAB16-A449-4BBE-9DCD-AA3C662F0C5B}" dt="2019-08-17T12:50:23.560" v="3992" actId="2711"/>
          <ac:picMkLst>
            <pc:docMk/>
            <pc:sldMk cId="2322371910" sldId="3726"/>
            <ac:picMk id="45" creationId="{3AC5476F-CF4B-41AE-972A-1F3DB259E801}"/>
          </ac:picMkLst>
        </pc:picChg>
        <pc:picChg chg="add mod topLvl">
          <ac:chgData name="Nikan Moghadam" userId="dd8a974b7083cebd" providerId="LiveId" clId="{8EFDAB16-A449-4BBE-9DCD-AA3C662F0C5B}" dt="2019-08-17T18:24:23.303" v="10720" actId="165"/>
          <ac:picMkLst>
            <pc:docMk/>
            <pc:sldMk cId="2322371910" sldId="3726"/>
            <ac:picMk id="46" creationId="{0378AD3A-D4A4-4F98-B133-9C310260E0C9}"/>
          </ac:picMkLst>
        </pc:picChg>
        <pc:picChg chg="add del mod">
          <ac:chgData name="Nikan Moghadam" userId="dd8a974b7083cebd" providerId="LiveId" clId="{8EFDAB16-A449-4BBE-9DCD-AA3C662F0C5B}" dt="2019-08-17T18:21:38.311" v="10693" actId="27803"/>
          <ac:picMkLst>
            <pc:docMk/>
            <pc:sldMk cId="2322371910" sldId="3726"/>
            <ac:picMk id="58" creationId="{841647FF-4807-45BE-8421-3DA99C1AA94B}"/>
          </ac:picMkLst>
        </pc:picChg>
        <pc:cxnChg chg="del mod">
          <ac:chgData name="Nikan Moghadam" userId="dd8a974b7083cebd" providerId="LiveId" clId="{8EFDAB16-A449-4BBE-9DCD-AA3C662F0C5B}" dt="2019-08-17T17:55:55.630" v="10311" actId="478"/>
          <ac:cxnSpMkLst>
            <pc:docMk/>
            <pc:sldMk cId="2322371910" sldId="3726"/>
            <ac:cxnSpMk id="67" creationId="{86E54227-57AB-48F8-A441-36315A6063E0}"/>
          </ac:cxnSpMkLst>
        </pc:cxnChg>
        <pc:cxnChg chg="add mod topLvl">
          <ac:chgData name="Nikan Moghadam" userId="dd8a974b7083cebd" providerId="LiveId" clId="{8EFDAB16-A449-4BBE-9DCD-AA3C662F0C5B}" dt="2019-08-17T18:24:23.303" v="10720" actId="165"/>
          <ac:cxnSpMkLst>
            <pc:docMk/>
            <pc:sldMk cId="2322371910" sldId="3726"/>
            <ac:cxnSpMk id="74" creationId="{2FA232FC-7811-406E-AF1C-B4C5A9D843E9}"/>
          </ac:cxnSpMkLst>
        </pc:cxnChg>
        <pc:cxnChg chg="add mod topLvl">
          <ac:chgData name="Nikan Moghadam" userId="dd8a974b7083cebd" providerId="LiveId" clId="{8EFDAB16-A449-4BBE-9DCD-AA3C662F0C5B}" dt="2019-08-17T18:24:23.303" v="10720" actId="165"/>
          <ac:cxnSpMkLst>
            <pc:docMk/>
            <pc:sldMk cId="2322371910" sldId="3726"/>
            <ac:cxnSpMk id="79" creationId="{5CCC3C68-FCD3-45D8-97EF-C918CB7F48C8}"/>
          </ac:cxnSpMkLst>
        </pc:cxnChg>
        <pc:cxnChg chg="add mod topLvl">
          <ac:chgData name="Nikan Moghadam" userId="dd8a974b7083cebd" providerId="LiveId" clId="{8EFDAB16-A449-4BBE-9DCD-AA3C662F0C5B}" dt="2019-08-17T18:24:23.303" v="10720" actId="165"/>
          <ac:cxnSpMkLst>
            <pc:docMk/>
            <pc:sldMk cId="2322371910" sldId="3726"/>
            <ac:cxnSpMk id="80" creationId="{AAFB416E-7FFE-43F1-BBB3-40E29A6475FC}"/>
          </ac:cxnSpMkLst>
        </pc:cxnChg>
        <pc:cxnChg chg="del mod">
          <ac:chgData name="Nikan Moghadam" userId="dd8a974b7083cebd" providerId="LiveId" clId="{8EFDAB16-A449-4BBE-9DCD-AA3C662F0C5B}" dt="2019-08-17T17:45:48.212" v="10260" actId="478"/>
          <ac:cxnSpMkLst>
            <pc:docMk/>
            <pc:sldMk cId="2322371910" sldId="3726"/>
            <ac:cxnSpMk id="82" creationId="{4942E9D9-0539-447C-AD27-6A404696E77A}"/>
          </ac:cxnSpMkLst>
        </pc:cxnChg>
        <pc:cxnChg chg="del mod">
          <ac:chgData name="Nikan Moghadam" userId="dd8a974b7083cebd" providerId="LiveId" clId="{8EFDAB16-A449-4BBE-9DCD-AA3C662F0C5B}" dt="2019-08-17T18:10:34.887" v="10508" actId="478"/>
          <ac:cxnSpMkLst>
            <pc:docMk/>
            <pc:sldMk cId="2322371910" sldId="3726"/>
            <ac:cxnSpMk id="84" creationId="{4CFF60AF-AB14-428D-A81C-52FC787B4BCA}"/>
          </ac:cxnSpMkLst>
        </pc:cxnChg>
        <pc:cxnChg chg="add mod topLvl">
          <ac:chgData name="Nikan Moghadam" userId="dd8a974b7083cebd" providerId="LiveId" clId="{8EFDAB16-A449-4BBE-9DCD-AA3C662F0C5B}" dt="2019-08-17T18:24:23.303" v="10720" actId="165"/>
          <ac:cxnSpMkLst>
            <pc:docMk/>
            <pc:sldMk cId="2322371910" sldId="3726"/>
            <ac:cxnSpMk id="85" creationId="{8AADB912-B19F-4F0E-A066-566BDACA257C}"/>
          </ac:cxnSpMkLst>
        </pc:cxnChg>
        <pc:cxnChg chg="add mod topLvl">
          <ac:chgData name="Nikan Moghadam" userId="dd8a974b7083cebd" providerId="LiveId" clId="{8EFDAB16-A449-4BBE-9DCD-AA3C662F0C5B}" dt="2019-08-17T18:24:23.303" v="10720" actId="165"/>
          <ac:cxnSpMkLst>
            <pc:docMk/>
            <pc:sldMk cId="2322371910" sldId="3726"/>
            <ac:cxnSpMk id="87" creationId="{1DEBCBC9-0A16-43C5-8016-5EAEBA52E6E0}"/>
          </ac:cxnSpMkLst>
        </pc:cxnChg>
        <pc:cxnChg chg="add mod topLvl">
          <ac:chgData name="Nikan Moghadam" userId="dd8a974b7083cebd" providerId="LiveId" clId="{8EFDAB16-A449-4BBE-9DCD-AA3C662F0C5B}" dt="2019-08-17T18:24:23.303" v="10720" actId="165"/>
          <ac:cxnSpMkLst>
            <pc:docMk/>
            <pc:sldMk cId="2322371910" sldId="3726"/>
            <ac:cxnSpMk id="98" creationId="{6507820E-5872-42BD-8089-3C48B758C486}"/>
          </ac:cxnSpMkLst>
        </pc:cxnChg>
        <pc:cxnChg chg="del mod topLvl">
          <ac:chgData name="Nikan Moghadam" userId="dd8a974b7083cebd" providerId="LiveId" clId="{8EFDAB16-A449-4BBE-9DCD-AA3C662F0C5B}" dt="2019-08-17T18:20:57.245" v="10687" actId="478"/>
          <ac:cxnSpMkLst>
            <pc:docMk/>
            <pc:sldMk cId="2322371910" sldId="3726"/>
            <ac:cxnSpMk id="99" creationId="{F39EB90C-5EE6-4280-B9BA-0698846F9D89}"/>
          </ac:cxnSpMkLst>
        </pc:cxnChg>
        <pc:cxnChg chg="add mod topLvl">
          <ac:chgData name="Nikan Moghadam" userId="dd8a974b7083cebd" providerId="LiveId" clId="{8EFDAB16-A449-4BBE-9DCD-AA3C662F0C5B}" dt="2019-08-17T18:24:23.303" v="10720" actId="165"/>
          <ac:cxnSpMkLst>
            <pc:docMk/>
            <pc:sldMk cId="2322371910" sldId="3726"/>
            <ac:cxnSpMk id="100" creationId="{BEECAAEA-623E-4AC4-9596-FB2998DEA49D}"/>
          </ac:cxnSpMkLst>
        </pc:cxnChg>
        <pc:cxnChg chg="del mod">
          <ac:chgData name="Nikan Moghadam" userId="dd8a974b7083cebd" providerId="LiveId" clId="{8EFDAB16-A449-4BBE-9DCD-AA3C662F0C5B}" dt="2019-08-17T18:21:09.439" v="10690" actId="478"/>
          <ac:cxnSpMkLst>
            <pc:docMk/>
            <pc:sldMk cId="2322371910" sldId="3726"/>
            <ac:cxnSpMk id="102" creationId="{4F1C911C-17E1-42DF-90B6-4836DF410260}"/>
          </ac:cxnSpMkLst>
        </pc:cxnChg>
        <pc:cxnChg chg="del mod">
          <ac:chgData name="Nikan Moghadam" userId="dd8a974b7083cebd" providerId="LiveId" clId="{8EFDAB16-A449-4BBE-9DCD-AA3C662F0C5B}" dt="2019-08-17T18:20:55.371" v="10686" actId="478"/>
          <ac:cxnSpMkLst>
            <pc:docMk/>
            <pc:sldMk cId="2322371910" sldId="3726"/>
            <ac:cxnSpMk id="104" creationId="{3C9FE2A7-214B-40BE-85FF-9CF7070C2295}"/>
          </ac:cxnSpMkLst>
        </pc:cxnChg>
        <pc:cxnChg chg="del mod">
          <ac:chgData name="Nikan Moghadam" userId="dd8a974b7083cebd" providerId="LiveId" clId="{8EFDAB16-A449-4BBE-9DCD-AA3C662F0C5B}" dt="2019-08-17T17:46:43.246" v="10274" actId="478"/>
          <ac:cxnSpMkLst>
            <pc:docMk/>
            <pc:sldMk cId="2322371910" sldId="3726"/>
            <ac:cxnSpMk id="105" creationId="{B0563483-6E78-4A89-AEBF-943C8DBD5BA0}"/>
          </ac:cxnSpMkLst>
        </pc:cxnChg>
        <pc:cxnChg chg="del mod">
          <ac:chgData name="Nikan Moghadam" userId="dd8a974b7083cebd" providerId="LiveId" clId="{8EFDAB16-A449-4BBE-9DCD-AA3C662F0C5B}" dt="2019-08-17T17:55:17.480" v="10307" actId="478"/>
          <ac:cxnSpMkLst>
            <pc:docMk/>
            <pc:sldMk cId="2322371910" sldId="3726"/>
            <ac:cxnSpMk id="107" creationId="{652E384E-616F-408C-87C8-8232D797FDDA}"/>
          </ac:cxnSpMkLst>
        </pc:cxnChg>
        <pc:cxnChg chg="del mod">
          <ac:chgData name="Nikan Moghadam" userId="dd8a974b7083cebd" providerId="LiveId" clId="{8EFDAB16-A449-4BBE-9DCD-AA3C662F0C5B}" dt="2019-08-17T17:55:17.480" v="10307" actId="478"/>
          <ac:cxnSpMkLst>
            <pc:docMk/>
            <pc:sldMk cId="2322371910" sldId="3726"/>
            <ac:cxnSpMk id="108" creationId="{BDAF7AAF-5825-4AD4-A549-7812292A06E9}"/>
          </ac:cxnSpMkLst>
        </pc:cxnChg>
        <pc:cxnChg chg="del">
          <ac:chgData name="Nikan Moghadam" userId="dd8a974b7083cebd" providerId="LiveId" clId="{8EFDAB16-A449-4BBE-9DCD-AA3C662F0C5B}" dt="2019-08-17T17:45:25.857" v="10256" actId="478"/>
          <ac:cxnSpMkLst>
            <pc:docMk/>
            <pc:sldMk cId="2322371910" sldId="3726"/>
            <ac:cxnSpMk id="165" creationId="{D4DF921E-6198-43A8-8C62-61E11197D0D8}"/>
          </ac:cxnSpMkLst>
        </pc:cxnChg>
        <pc:cxnChg chg="mod topLvl">
          <ac:chgData name="Nikan Moghadam" userId="dd8a974b7083cebd" providerId="LiveId" clId="{8EFDAB16-A449-4BBE-9DCD-AA3C662F0C5B}" dt="2019-08-17T18:24:23.303" v="10720" actId="165"/>
          <ac:cxnSpMkLst>
            <pc:docMk/>
            <pc:sldMk cId="2322371910" sldId="3726"/>
            <ac:cxnSpMk id="168" creationId="{69E82C97-0D3E-4DBF-A967-6111C727B4FF}"/>
          </ac:cxnSpMkLst>
        </pc:cxnChg>
        <pc:cxnChg chg="del mod topLvl">
          <ac:chgData name="Nikan Moghadam" userId="dd8a974b7083cebd" providerId="LiveId" clId="{8EFDAB16-A449-4BBE-9DCD-AA3C662F0C5B}" dt="2019-08-17T17:46:36.881" v="10271" actId="478"/>
          <ac:cxnSpMkLst>
            <pc:docMk/>
            <pc:sldMk cId="2322371910" sldId="3726"/>
            <ac:cxnSpMk id="174" creationId="{EB0C27E6-665F-49D2-B1DC-18F4498C84B4}"/>
          </ac:cxnSpMkLst>
        </pc:cxnChg>
      </pc:sldChg>
      <pc:sldChg chg="addSp delSp modSp add modTransition setBg modAnim modNotesTx">
        <pc:chgData name="Nikan Moghadam" userId="dd8a974b7083cebd" providerId="LiveId" clId="{8EFDAB16-A449-4BBE-9DCD-AA3C662F0C5B}" dt="2019-08-21T17:17:42.114" v="13156" actId="20577"/>
        <pc:sldMkLst>
          <pc:docMk/>
          <pc:sldMk cId="960941832" sldId="3891"/>
        </pc:sldMkLst>
        <pc:spChg chg="add del">
          <ac:chgData name="Nikan Moghadam" userId="dd8a974b7083cebd" providerId="LiveId" clId="{8EFDAB16-A449-4BBE-9DCD-AA3C662F0C5B}" dt="2019-08-15T17:46:14.929" v="1505" actId="478"/>
          <ac:spMkLst>
            <pc:docMk/>
            <pc:sldMk cId="960941832" sldId="3891"/>
            <ac:spMk id="3" creationId="{07E33BA0-F652-4D6C-A680-A6A2001CA567}"/>
          </ac:spMkLst>
        </pc:spChg>
        <pc:spChg chg="mod">
          <ac:chgData name="Nikan Moghadam" userId="dd8a974b7083cebd" providerId="LiveId" clId="{8EFDAB16-A449-4BBE-9DCD-AA3C662F0C5B}" dt="2019-08-17T12:48:46.916" v="3977" actId="2711"/>
          <ac:spMkLst>
            <pc:docMk/>
            <pc:sldMk cId="960941832" sldId="3891"/>
            <ac:spMk id="27" creationId="{91E104CD-84AC-4A31-A505-384E2C7CC26D}"/>
          </ac:spMkLst>
        </pc:spChg>
        <pc:spChg chg="mod">
          <ac:chgData name="Nikan Moghadam" userId="dd8a974b7083cebd" providerId="LiveId" clId="{8EFDAB16-A449-4BBE-9DCD-AA3C662F0C5B}" dt="2019-08-17T12:48:46.916" v="3977" actId="2711"/>
          <ac:spMkLst>
            <pc:docMk/>
            <pc:sldMk cId="960941832" sldId="3891"/>
            <ac:spMk id="28" creationId="{EA38484A-7BCE-4D32-9D73-5AC40DBC0512}"/>
          </ac:spMkLst>
        </pc:spChg>
        <pc:spChg chg="mod">
          <ac:chgData name="Nikan Moghadam" userId="dd8a974b7083cebd" providerId="LiveId" clId="{8EFDAB16-A449-4BBE-9DCD-AA3C662F0C5B}" dt="2019-08-17T12:48:46.916" v="3977" actId="2711"/>
          <ac:spMkLst>
            <pc:docMk/>
            <pc:sldMk cId="960941832" sldId="3891"/>
            <ac:spMk id="29" creationId="{1765D692-CB97-49EE-8DF2-C01D1CBB6CF4}"/>
          </ac:spMkLst>
        </pc:spChg>
        <pc:spChg chg="mod">
          <ac:chgData name="Nikan Moghadam" userId="dd8a974b7083cebd" providerId="LiveId" clId="{8EFDAB16-A449-4BBE-9DCD-AA3C662F0C5B}" dt="2019-08-15T18:37:20.564" v="2554" actId="2711"/>
          <ac:spMkLst>
            <pc:docMk/>
            <pc:sldMk cId="960941832" sldId="3891"/>
            <ac:spMk id="109" creationId="{5B0279E0-0F6F-4CB5-8D36-D0CC3927C83F}"/>
          </ac:spMkLst>
        </pc:spChg>
        <pc:spChg chg="mod">
          <ac:chgData name="Nikan Moghadam" userId="dd8a974b7083cebd" providerId="LiveId" clId="{8EFDAB16-A449-4BBE-9DCD-AA3C662F0C5B}" dt="2019-08-15T18:37:20.564" v="2554" actId="2711"/>
          <ac:spMkLst>
            <pc:docMk/>
            <pc:sldMk cId="960941832" sldId="3891"/>
            <ac:spMk id="110" creationId="{C7FECC58-5301-4C02-97BA-8FF4AA3F17BF}"/>
          </ac:spMkLst>
        </pc:spChg>
        <pc:spChg chg="mod">
          <ac:chgData name="Nikan Moghadam" userId="dd8a974b7083cebd" providerId="LiveId" clId="{8EFDAB16-A449-4BBE-9DCD-AA3C662F0C5B}" dt="2019-08-15T18:37:20.564" v="2554" actId="2711"/>
          <ac:spMkLst>
            <pc:docMk/>
            <pc:sldMk cId="960941832" sldId="3891"/>
            <ac:spMk id="111" creationId="{C4DC6685-DBE7-44BE-AAB3-EAF6BF9DE019}"/>
          </ac:spMkLst>
        </pc:spChg>
        <pc:spChg chg="mod">
          <ac:chgData name="Nikan Moghadam" userId="dd8a974b7083cebd" providerId="LiveId" clId="{8EFDAB16-A449-4BBE-9DCD-AA3C662F0C5B}" dt="2019-08-15T18:37:20.564" v="2554" actId="2711"/>
          <ac:spMkLst>
            <pc:docMk/>
            <pc:sldMk cId="960941832" sldId="3891"/>
            <ac:spMk id="112" creationId="{AEF5AAF4-9C12-459B-A678-0ABE25C7744E}"/>
          </ac:spMkLst>
        </pc:spChg>
        <pc:spChg chg="mod">
          <ac:chgData name="Nikan Moghadam" userId="dd8a974b7083cebd" providerId="LiveId" clId="{8EFDAB16-A449-4BBE-9DCD-AA3C662F0C5B}" dt="2019-08-15T18:37:20.564" v="2554" actId="2711"/>
          <ac:spMkLst>
            <pc:docMk/>
            <pc:sldMk cId="960941832" sldId="3891"/>
            <ac:spMk id="115" creationId="{C20E1056-6C38-46DD-8289-81251F6F8DFB}"/>
          </ac:spMkLst>
        </pc:spChg>
        <pc:spChg chg="mod">
          <ac:chgData name="Nikan Moghadam" userId="dd8a974b7083cebd" providerId="LiveId" clId="{8EFDAB16-A449-4BBE-9DCD-AA3C662F0C5B}" dt="2019-08-15T18:37:20.564" v="2554" actId="2711"/>
          <ac:spMkLst>
            <pc:docMk/>
            <pc:sldMk cId="960941832" sldId="3891"/>
            <ac:spMk id="116" creationId="{EB67EF59-3883-4161-A088-E13CD27EEF54}"/>
          </ac:spMkLst>
        </pc:spChg>
        <pc:spChg chg="mod">
          <ac:chgData name="Nikan Moghadam" userId="dd8a974b7083cebd" providerId="LiveId" clId="{8EFDAB16-A449-4BBE-9DCD-AA3C662F0C5B}" dt="2019-08-15T18:37:20.564" v="2554" actId="2711"/>
          <ac:spMkLst>
            <pc:docMk/>
            <pc:sldMk cId="960941832" sldId="3891"/>
            <ac:spMk id="117" creationId="{397E4FEF-14A8-46AC-9DE9-53A409BA233C}"/>
          </ac:spMkLst>
        </pc:spChg>
        <pc:spChg chg="mod">
          <ac:chgData name="Nikan Moghadam" userId="dd8a974b7083cebd" providerId="LiveId" clId="{8EFDAB16-A449-4BBE-9DCD-AA3C662F0C5B}" dt="2019-08-15T18:37:20.564" v="2554" actId="2711"/>
          <ac:spMkLst>
            <pc:docMk/>
            <pc:sldMk cId="960941832" sldId="3891"/>
            <ac:spMk id="118" creationId="{E38453ED-4D8D-4D29-B663-395145377120}"/>
          </ac:spMkLst>
        </pc:spChg>
        <pc:spChg chg="mod">
          <ac:chgData name="Nikan Moghadam" userId="dd8a974b7083cebd" providerId="LiveId" clId="{8EFDAB16-A449-4BBE-9DCD-AA3C662F0C5B}" dt="2019-08-15T18:37:20.564" v="2554" actId="2711"/>
          <ac:spMkLst>
            <pc:docMk/>
            <pc:sldMk cId="960941832" sldId="3891"/>
            <ac:spMk id="119" creationId="{4507CF78-0A89-4A8B-8F22-2A31840EC79D}"/>
          </ac:spMkLst>
        </pc:spChg>
        <pc:spChg chg="mod">
          <ac:chgData name="Nikan Moghadam" userId="dd8a974b7083cebd" providerId="LiveId" clId="{8EFDAB16-A449-4BBE-9DCD-AA3C662F0C5B}" dt="2019-08-15T18:37:20.564" v="2554" actId="2711"/>
          <ac:spMkLst>
            <pc:docMk/>
            <pc:sldMk cId="960941832" sldId="3891"/>
            <ac:spMk id="120" creationId="{2BFD2439-3D1A-4A2A-9A55-F44697FD8947}"/>
          </ac:spMkLst>
        </pc:spChg>
        <pc:spChg chg="mod">
          <ac:chgData name="Nikan Moghadam" userId="dd8a974b7083cebd" providerId="LiveId" clId="{8EFDAB16-A449-4BBE-9DCD-AA3C662F0C5B}" dt="2019-08-15T18:37:20.564" v="2554" actId="2711"/>
          <ac:spMkLst>
            <pc:docMk/>
            <pc:sldMk cId="960941832" sldId="3891"/>
            <ac:spMk id="121" creationId="{8DCC2E2C-1958-485D-BDDE-141F54E7C179}"/>
          </ac:spMkLst>
        </pc:spChg>
        <pc:spChg chg="mod">
          <ac:chgData name="Nikan Moghadam" userId="dd8a974b7083cebd" providerId="LiveId" clId="{8EFDAB16-A449-4BBE-9DCD-AA3C662F0C5B}" dt="2019-08-15T18:37:20.564" v="2554" actId="2711"/>
          <ac:spMkLst>
            <pc:docMk/>
            <pc:sldMk cId="960941832" sldId="3891"/>
            <ac:spMk id="122" creationId="{2A6B7C8B-F59F-4516-A894-141D8FEEF2AE}"/>
          </ac:spMkLst>
        </pc:spChg>
        <pc:spChg chg="mod">
          <ac:chgData name="Nikan Moghadam" userId="dd8a974b7083cebd" providerId="LiveId" clId="{8EFDAB16-A449-4BBE-9DCD-AA3C662F0C5B}" dt="2019-08-15T18:37:20.564" v="2554" actId="2711"/>
          <ac:spMkLst>
            <pc:docMk/>
            <pc:sldMk cId="960941832" sldId="3891"/>
            <ac:spMk id="124" creationId="{1D021FD9-02BF-4338-A3ED-00A3DFE9448D}"/>
          </ac:spMkLst>
        </pc:spChg>
        <pc:spChg chg="mod">
          <ac:chgData name="Nikan Moghadam" userId="dd8a974b7083cebd" providerId="LiveId" clId="{8EFDAB16-A449-4BBE-9DCD-AA3C662F0C5B}" dt="2019-08-15T18:37:20.564" v="2554" actId="2711"/>
          <ac:spMkLst>
            <pc:docMk/>
            <pc:sldMk cId="960941832" sldId="3891"/>
            <ac:spMk id="125" creationId="{FC4757AA-BB22-41F7-9801-2FD2CE10D696}"/>
          </ac:spMkLst>
        </pc:spChg>
        <pc:spChg chg="mod">
          <ac:chgData name="Nikan Moghadam" userId="dd8a974b7083cebd" providerId="LiveId" clId="{8EFDAB16-A449-4BBE-9DCD-AA3C662F0C5B}" dt="2019-08-15T18:37:20.564" v="2554" actId="2711"/>
          <ac:spMkLst>
            <pc:docMk/>
            <pc:sldMk cId="960941832" sldId="3891"/>
            <ac:spMk id="126" creationId="{F9EB16EF-3CDC-405A-8EFB-BB7B59B1DE54}"/>
          </ac:spMkLst>
        </pc:spChg>
        <pc:spChg chg="mod">
          <ac:chgData name="Nikan Moghadam" userId="dd8a974b7083cebd" providerId="LiveId" clId="{8EFDAB16-A449-4BBE-9DCD-AA3C662F0C5B}" dt="2019-08-15T18:37:20.564" v="2554" actId="2711"/>
          <ac:spMkLst>
            <pc:docMk/>
            <pc:sldMk cId="960941832" sldId="3891"/>
            <ac:spMk id="127" creationId="{8F4A8AF2-372D-4786-99E8-696AF294BE97}"/>
          </ac:spMkLst>
        </pc:spChg>
        <pc:spChg chg="mod">
          <ac:chgData name="Nikan Moghadam" userId="dd8a974b7083cebd" providerId="LiveId" clId="{8EFDAB16-A449-4BBE-9DCD-AA3C662F0C5B}" dt="2019-08-15T18:37:20.564" v="2554" actId="2711"/>
          <ac:spMkLst>
            <pc:docMk/>
            <pc:sldMk cId="960941832" sldId="3891"/>
            <ac:spMk id="130" creationId="{A91F67CF-DF35-4143-A2B4-D843A7F07F18}"/>
          </ac:spMkLst>
        </pc:spChg>
        <pc:spChg chg="mod">
          <ac:chgData name="Nikan Moghadam" userId="dd8a974b7083cebd" providerId="LiveId" clId="{8EFDAB16-A449-4BBE-9DCD-AA3C662F0C5B}" dt="2019-08-15T18:37:20.564" v="2554" actId="2711"/>
          <ac:spMkLst>
            <pc:docMk/>
            <pc:sldMk cId="960941832" sldId="3891"/>
            <ac:spMk id="131" creationId="{B38043B8-5C64-48D0-B75B-93B28CEAD7C2}"/>
          </ac:spMkLst>
        </pc:spChg>
        <pc:spChg chg="mod">
          <ac:chgData name="Nikan Moghadam" userId="dd8a974b7083cebd" providerId="LiveId" clId="{8EFDAB16-A449-4BBE-9DCD-AA3C662F0C5B}" dt="2019-08-15T18:37:20.564" v="2554" actId="2711"/>
          <ac:spMkLst>
            <pc:docMk/>
            <pc:sldMk cId="960941832" sldId="3891"/>
            <ac:spMk id="132" creationId="{4A57E517-BFCF-4B4F-9E54-2B67CCCCF96C}"/>
          </ac:spMkLst>
        </pc:spChg>
        <pc:spChg chg="mod">
          <ac:chgData name="Nikan Moghadam" userId="dd8a974b7083cebd" providerId="LiveId" clId="{8EFDAB16-A449-4BBE-9DCD-AA3C662F0C5B}" dt="2019-08-15T18:37:20.564" v="2554" actId="2711"/>
          <ac:spMkLst>
            <pc:docMk/>
            <pc:sldMk cId="960941832" sldId="3891"/>
            <ac:spMk id="133" creationId="{F91DA3A5-5F92-424E-9FB7-63A2462F7CB2}"/>
          </ac:spMkLst>
        </pc:spChg>
        <pc:spChg chg="mod">
          <ac:chgData name="Nikan Moghadam" userId="dd8a974b7083cebd" providerId="LiveId" clId="{8EFDAB16-A449-4BBE-9DCD-AA3C662F0C5B}" dt="2019-08-15T18:37:20.564" v="2554" actId="2711"/>
          <ac:spMkLst>
            <pc:docMk/>
            <pc:sldMk cId="960941832" sldId="3891"/>
            <ac:spMk id="134" creationId="{5B19CBF0-6283-40E1-8394-5E284315CA3F}"/>
          </ac:spMkLst>
        </pc:spChg>
        <pc:spChg chg="mod">
          <ac:chgData name="Nikan Moghadam" userId="dd8a974b7083cebd" providerId="LiveId" clId="{8EFDAB16-A449-4BBE-9DCD-AA3C662F0C5B}" dt="2019-08-15T18:37:20.564" v="2554" actId="2711"/>
          <ac:spMkLst>
            <pc:docMk/>
            <pc:sldMk cId="960941832" sldId="3891"/>
            <ac:spMk id="135" creationId="{797B9BCF-E216-4972-96A6-4CFBA527D8D0}"/>
          </ac:spMkLst>
        </pc:spChg>
        <pc:spChg chg="mod">
          <ac:chgData name="Nikan Moghadam" userId="dd8a974b7083cebd" providerId="LiveId" clId="{8EFDAB16-A449-4BBE-9DCD-AA3C662F0C5B}" dt="2019-08-15T18:37:20.564" v="2554" actId="2711"/>
          <ac:spMkLst>
            <pc:docMk/>
            <pc:sldMk cId="960941832" sldId="3891"/>
            <ac:spMk id="136" creationId="{66270307-6F52-41ED-A491-6FCAB94F79D5}"/>
          </ac:spMkLst>
        </pc:spChg>
        <pc:spChg chg="mod">
          <ac:chgData name="Nikan Moghadam" userId="dd8a974b7083cebd" providerId="LiveId" clId="{8EFDAB16-A449-4BBE-9DCD-AA3C662F0C5B}" dt="2019-08-15T18:37:20.564" v="2554" actId="2711"/>
          <ac:spMkLst>
            <pc:docMk/>
            <pc:sldMk cId="960941832" sldId="3891"/>
            <ac:spMk id="137" creationId="{BF3AF8C2-2D0A-4C67-BA0E-4A2DC4FCDF3D}"/>
          </ac:spMkLst>
        </pc:spChg>
        <pc:spChg chg="mod">
          <ac:chgData name="Nikan Moghadam" userId="dd8a974b7083cebd" providerId="LiveId" clId="{8EFDAB16-A449-4BBE-9DCD-AA3C662F0C5B}" dt="2019-08-15T18:37:20.564" v="2554" actId="2711"/>
          <ac:spMkLst>
            <pc:docMk/>
            <pc:sldMk cId="960941832" sldId="3891"/>
            <ac:spMk id="139" creationId="{44FBA067-4CB0-44DA-9EA1-A566801CF176}"/>
          </ac:spMkLst>
        </pc:spChg>
        <pc:spChg chg="mod">
          <ac:chgData name="Nikan Moghadam" userId="dd8a974b7083cebd" providerId="LiveId" clId="{8EFDAB16-A449-4BBE-9DCD-AA3C662F0C5B}" dt="2019-08-15T18:37:20.564" v="2554" actId="2711"/>
          <ac:spMkLst>
            <pc:docMk/>
            <pc:sldMk cId="960941832" sldId="3891"/>
            <ac:spMk id="140" creationId="{872FBF1D-70F2-4F35-896C-82AC26881D9B}"/>
          </ac:spMkLst>
        </pc:spChg>
        <pc:spChg chg="mod">
          <ac:chgData name="Nikan Moghadam" userId="dd8a974b7083cebd" providerId="LiveId" clId="{8EFDAB16-A449-4BBE-9DCD-AA3C662F0C5B}" dt="2019-08-15T18:37:20.564" v="2554" actId="2711"/>
          <ac:spMkLst>
            <pc:docMk/>
            <pc:sldMk cId="960941832" sldId="3891"/>
            <ac:spMk id="141" creationId="{CC51BC30-77A7-4F7F-A050-E2B1CD007D47}"/>
          </ac:spMkLst>
        </pc:spChg>
        <pc:spChg chg="mod">
          <ac:chgData name="Nikan Moghadam" userId="dd8a974b7083cebd" providerId="LiveId" clId="{8EFDAB16-A449-4BBE-9DCD-AA3C662F0C5B}" dt="2019-08-17T14:34:57.431" v="6437"/>
          <ac:spMkLst>
            <pc:docMk/>
            <pc:sldMk cId="960941832" sldId="3891"/>
            <ac:spMk id="142" creationId="{1386A6C9-34F2-4682-B34D-EC7AB55E436D}"/>
          </ac:spMkLst>
        </pc:spChg>
        <pc:spChg chg="mod">
          <ac:chgData name="Nikan Moghadam" userId="dd8a974b7083cebd" providerId="LiveId" clId="{8EFDAB16-A449-4BBE-9DCD-AA3C662F0C5B}" dt="2019-08-15T18:37:20.564" v="2554" actId="2711"/>
          <ac:spMkLst>
            <pc:docMk/>
            <pc:sldMk cId="960941832" sldId="3891"/>
            <ac:spMk id="145" creationId="{3DB63A9D-021D-4554-A2E8-5888D226F3BC}"/>
          </ac:spMkLst>
        </pc:spChg>
        <pc:spChg chg="mod">
          <ac:chgData name="Nikan Moghadam" userId="dd8a974b7083cebd" providerId="LiveId" clId="{8EFDAB16-A449-4BBE-9DCD-AA3C662F0C5B}" dt="2019-08-17T14:32:19.595" v="6356" actId="20577"/>
          <ac:spMkLst>
            <pc:docMk/>
            <pc:sldMk cId="960941832" sldId="3891"/>
            <ac:spMk id="146" creationId="{EAEDC5B3-2E7E-4D49-AC0A-921D69AB3426}"/>
          </ac:spMkLst>
        </pc:spChg>
        <pc:spChg chg="mod">
          <ac:chgData name="Nikan Moghadam" userId="dd8a974b7083cebd" providerId="LiveId" clId="{8EFDAB16-A449-4BBE-9DCD-AA3C662F0C5B}" dt="2019-08-17T14:34:54.203" v="6436" actId="21"/>
          <ac:spMkLst>
            <pc:docMk/>
            <pc:sldMk cId="960941832" sldId="3891"/>
            <ac:spMk id="147" creationId="{1F49DEE8-F34C-4D5C-A7BC-582276170473}"/>
          </ac:spMkLst>
        </pc:spChg>
        <pc:spChg chg="mod">
          <ac:chgData name="Nikan Moghadam" userId="dd8a974b7083cebd" providerId="LiveId" clId="{8EFDAB16-A449-4BBE-9DCD-AA3C662F0C5B}" dt="2019-08-15T18:37:20.564" v="2554" actId="2711"/>
          <ac:spMkLst>
            <pc:docMk/>
            <pc:sldMk cId="960941832" sldId="3891"/>
            <ac:spMk id="148" creationId="{F23203EE-B1C3-4528-97F7-4202825C797D}"/>
          </ac:spMkLst>
        </pc:spChg>
        <pc:spChg chg="mod">
          <ac:chgData name="Nikan Moghadam" userId="dd8a974b7083cebd" providerId="LiveId" clId="{8EFDAB16-A449-4BBE-9DCD-AA3C662F0C5B}" dt="2019-08-15T18:37:20.564" v="2554" actId="2711"/>
          <ac:spMkLst>
            <pc:docMk/>
            <pc:sldMk cId="960941832" sldId="3891"/>
            <ac:spMk id="149" creationId="{C75AE599-82AE-428E-B8E7-4B3013E617B0}"/>
          </ac:spMkLst>
        </pc:spChg>
        <pc:spChg chg="mod">
          <ac:chgData name="Nikan Moghadam" userId="dd8a974b7083cebd" providerId="LiveId" clId="{8EFDAB16-A449-4BBE-9DCD-AA3C662F0C5B}" dt="2019-08-15T18:37:20.564" v="2554" actId="2711"/>
          <ac:spMkLst>
            <pc:docMk/>
            <pc:sldMk cId="960941832" sldId="3891"/>
            <ac:spMk id="150" creationId="{21382E6E-BD57-4CA3-A662-F6D35DDA1D2E}"/>
          </ac:spMkLst>
        </pc:spChg>
        <pc:spChg chg="mod">
          <ac:chgData name="Nikan Moghadam" userId="dd8a974b7083cebd" providerId="LiveId" clId="{8EFDAB16-A449-4BBE-9DCD-AA3C662F0C5B}" dt="2019-08-15T18:37:20.564" v="2554" actId="2711"/>
          <ac:spMkLst>
            <pc:docMk/>
            <pc:sldMk cId="960941832" sldId="3891"/>
            <ac:spMk id="151" creationId="{2EFB4D6B-251C-44D5-9DA9-3C24924200CC}"/>
          </ac:spMkLst>
        </pc:spChg>
        <pc:spChg chg="mod">
          <ac:chgData name="Nikan Moghadam" userId="dd8a974b7083cebd" providerId="LiveId" clId="{8EFDAB16-A449-4BBE-9DCD-AA3C662F0C5B}" dt="2019-08-15T18:37:20.564" v="2554" actId="2711"/>
          <ac:spMkLst>
            <pc:docMk/>
            <pc:sldMk cId="960941832" sldId="3891"/>
            <ac:spMk id="152" creationId="{5CCCC2A4-5897-43FB-8D15-A320C51C3AA1}"/>
          </ac:spMkLst>
        </pc:spChg>
        <pc:grpChg chg="mod">
          <ac:chgData name="Nikan Moghadam" userId="dd8a974b7083cebd" providerId="LiveId" clId="{8EFDAB16-A449-4BBE-9DCD-AA3C662F0C5B}" dt="2019-08-17T12:48:46.916" v="3977" actId="2711"/>
          <ac:grpSpMkLst>
            <pc:docMk/>
            <pc:sldMk cId="960941832" sldId="3891"/>
            <ac:grpSpMk id="153" creationId="{C8064A08-3E48-42FA-A9FF-2597134CB381}"/>
          </ac:grpSpMkLst>
        </pc:grpChg>
        <pc:grpChg chg="mod">
          <ac:chgData name="Nikan Moghadam" userId="dd8a974b7083cebd" providerId="LiveId" clId="{8EFDAB16-A449-4BBE-9DCD-AA3C662F0C5B}" dt="2019-08-17T12:48:46.916" v="3977" actId="2711"/>
          <ac:grpSpMkLst>
            <pc:docMk/>
            <pc:sldMk cId="960941832" sldId="3891"/>
            <ac:grpSpMk id="154" creationId="{F875B856-693E-446A-869E-2EFC72EDA30E}"/>
          </ac:grpSpMkLst>
        </pc:grpChg>
        <pc:grpChg chg="mod">
          <ac:chgData name="Nikan Moghadam" userId="dd8a974b7083cebd" providerId="LiveId" clId="{8EFDAB16-A449-4BBE-9DCD-AA3C662F0C5B}" dt="2019-08-17T12:48:46.916" v="3977" actId="2711"/>
          <ac:grpSpMkLst>
            <pc:docMk/>
            <pc:sldMk cId="960941832" sldId="3891"/>
            <ac:grpSpMk id="155" creationId="{41EC2140-F55C-4B96-BDA8-85EF0C396508}"/>
          </ac:grpSpMkLst>
        </pc:grpChg>
        <pc:picChg chg="add mod">
          <ac:chgData name="Nikan Moghadam" userId="dd8a974b7083cebd" providerId="LiveId" clId="{8EFDAB16-A449-4BBE-9DCD-AA3C662F0C5B}" dt="2019-08-17T12:48:46.916" v="3977" actId="2711"/>
          <ac:picMkLst>
            <pc:docMk/>
            <pc:sldMk cId="960941832" sldId="3891"/>
            <ac:picMk id="44" creationId="{72568461-A505-4876-A085-5079D5364644}"/>
          </ac:picMkLst>
        </pc:picChg>
      </pc:sldChg>
      <pc:sldChg chg="addSp delSp modSp ord modTransition setBg modAnim modNotesTx">
        <pc:chgData name="Nikan Moghadam" userId="dd8a974b7083cebd" providerId="LiveId" clId="{8EFDAB16-A449-4BBE-9DCD-AA3C662F0C5B}" dt="2019-08-17T18:06:10.660" v="10418"/>
        <pc:sldMkLst>
          <pc:docMk/>
          <pc:sldMk cId="3143887046" sldId="4360"/>
        </pc:sldMkLst>
        <pc:spChg chg="mod topLvl">
          <ac:chgData name="Nikan Moghadam" userId="dd8a974b7083cebd" providerId="LiveId" clId="{8EFDAB16-A449-4BBE-9DCD-AA3C662F0C5B}" dt="2019-08-17T18:06:01.850" v="10416" actId="164"/>
          <ac:spMkLst>
            <pc:docMk/>
            <pc:sldMk cId="3143887046" sldId="4360"/>
            <ac:spMk id="5" creationId="{0DC01EBE-ACA8-4361-B2C8-5D35B7A73F6D}"/>
          </ac:spMkLst>
        </pc:spChg>
        <pc:spChg chg="mod">
          <ac:chgData name="Nikan Moghadam" userId="dd8a974b7083cebd" providerId="LiveId" clId="{8EFDAB16-A449-4BBE-9DCD-AA3C662F0C5B}" dt="2019-08-17T12:48:36.360" v="3976" actId="2711"/>
          <ac:spMkLst>
            <pc:docMk/>
            <pc:sldMk cId="3143887046" sldId="4360"/>
            <ac:spMk id="8" creationId="{03001C57-996F-4AB3-83B3-75B4CBD52833}"/>
          </ac:spMkLst>
        </pc:spChg>
        <pc:spChg chg="mod topLvl">
          <ac:chgData name="Nikan Moghadam" userId="dd8a974b7083cebd" providerId="LiveId" clId="{8EFDAB16-A449-4BBE-9DCD-AA3C662F0C5B}" dt="2019-08-17T18:06:01.850" v="10416" actId="164"/>
          <ac:spMkLst>
            <pc:docMk/>
            <pc:sldMk cId="3143887046" sldId="4360"/>
            <ac:spMk id="15" creationId="{745C5AD4-A434-4675-97D3-029CACCB0B07}"/>
          </ac:spMkLst>
        </pc:spChg>
        <pc:spChg chg="mod topLvl">
          <ac:chgData name="Nikan Moghadam" userId="dd8a974b7083cebd" providerId="LiveId" clId="{8EFDAB16-A449-4BBE-9DCD-AA3C662F0C5B}" dt="2019-08-15T15:38:00.901" v="488" actId="165"/>
          <ac:spMkLst>
            <pc:docMk/>
            <pc:sldMk cId="3143887046" sldId="4360"/>
            <ac:spMk id="19" creationId="{7B94D79E-ACEC-45BE-97F6-1D18AF591B3A}"/>
          </ac:spMkLst>
        </pc:spChg>
        <pc:spChg chg="mod">
          <ac:chgData name="Nikan Moghadam" userId="dd8a974b7083cebd" providerId="LiveId" clId="{8EFDAB16-A449-4BBE-9DCD-AA3C662F0C5B}" dt="2019-08-17T12:59:47.510" v="4110" actId="113"/>
          <ac:spMkLst>
            <pc:docMk/>
            <pc:sldMk cId="3143887046" sldId="4360"/>
            <ac:spMk id="47" creationId="{E7D14F5F-0927-40E2-A5E3-9396B1BED5EE}"/>
          </ac:spMkLst>
        </pc:spChg>
        <pc:spChg chg="del mod">
          <ac:chgData name="Nikan Moghadam" userId="dd8a974b7083cebd" providerId="LiveId" clId="{8EFDAB16-A449-4BBE-9DCD-AA3C662F0C5B}" dt="2019-08-15T15:25:32.542" v="398"/>
          <ac:spMkLst>
            <pc:docMk/>
            <pc:sldMk cId="3143887046" sldId="4360"/>
            <ac:spMk id="48" creationId="{08D490B5-1323-4F18-9DB5-7D627B31B6F5}"/>
          </ac:spMkLst>
        </pc:spChg>
        <pc:spChg chg="mod">
          <ac:chgData name="Nikan Moghadam" userId="dd8a974b7083cebd" providerId="LiveId" clId="{8EFDAB16-A449-4BBE-9DCD-AA3C662F0C5B}" dt="2019-08-17T12:59:47.510" v="4110" actId="113"/>
          <ac:spMkLst>
            <pc:docMk/>
            <pc:sldMk cId="3143887046" sldId="4360"/>
            <ac:spMk id="55" creationId="{1221052F-947C-48EF-AD3F-15D1021D37BA}"/>
          </ac:spMkLst>
        </pc:spChg>
        <pc:spChg chg="mod topLvl">
          <ac:chgData name="Nikan Moghadam" userId="dd8a974b7083cebd" providerId="LiveId" clId="{8EFDAB16-A449-4BBE-9DCD-AA3C662F0C5B}" dt="2019-08-15T15:38:00.901" v="488" actId="165"/>
          <ac:spMkLst>
            <pc:docMk/>
            <pc:sldMk cId="3143887046" sldId="4360"/>
            <ac:spMk id="64" creationId="{69FE0539-332C-49C1-895E-8F223390E3B6}"/>
          </ac:spMkLst>
        </pc:spChg>
        <pc:spChg chg="del">
          <ac:chgData name="Nikan Moghadam" userId="dd8a974b7083cebd" providerId="LiveId" clId="{8EFDAB16-A449-4BBE-9DCD-AA3C662F0C5B}" dt="2019-08-15T15:33:57.025" v="469" actId="478"/>
          <ac:spMkLst>
            <pc:docMk/>
            <pc:sldMk cId="3143887046" sldId="4360"/>
            <ac:spMk id="66" creationId="{9E280659-2C69-4694-8334-180C76443946}"/>
          </ac:spMkLst>
        </pc:spChg>
        <pc:spChg chg="del">
          <ac:chgData name="Nikan Moghadam" userId="dd8a974b7083cebd" providerId="LiveId" clId="{8EFDAB16-A449-4BBE-9DCD-AA3C662F0C5B}" dt="2019-08-15T15:33:58.181" v="470" actId="478"/>
          <ac:spMkLst>
            <pc:docMk/>
            <pc:sldMk cId="3143887046" sldId="4360"/>
            <ac:spMk id="68" creationId="{F5891AEE-8A44-4405-B1B6-7062B8810E80}"/>
          </ac:spMkLst>
        </pc:spChg>
        <pc:spChg chg="add del">
          <ac:chgData name="Nikan Moghadam" userId="dd8a974b7083cebd" providerId="LiveId" clId="{8EFDAB16-A449-4BBE-9DCD-AA3C662F0C5B}" dt="2019-08-15T15:39:15.318" v="503" actId="478"/>
          <ac:spMkLst>
            <pc:docMk/>
            <pc:sldMk cId="3143887046" sldId="4360"/>
            <ac:spMk id="70" creationId="{DC1763CD-910D-4484-9136-ECD1B71C7F66}"/>
          </ac:spMkLst>
        </pc:spChg>
        <pc:spChg chg="del">
          <ac:chgData name="Nikan Moghadam" userId="dd8a974b7083cebd" providerId="LiveId" clId="{8EFDAB16-A449-4BBE-9DCD-AA3C662F0C5B}" dt="2019-08-15T15:34:00.191" v="471" actId="478"/>
          <ac:spMkLst>
            <pc:docMk/>
            <pc:sldMk cId="3143887046" sldId="4360"/>
            <ac:spMk id="72" creationId="{923856CD-94E1-4205-83EA-851DD242287A}"/>
          </ac:spMkLst>
        </pc:spChg>
        <pc:spChg chg="add mod">
          <ac:chgData name="Nikan Moghadam" userId="dd8a974b7083cebd" providerId="LiveId" clId="{8EFDAB16-A449-4BBE-9DCD-AA3C662F0C5B}" dt="2019-08-17T12:59:55.888" v="4112" actId="113"/>
          <ac:spMkLst>
            <pc:docMk/>
            <pc:sldMk cId="3143887046" sldId="4360"/>
            <ac:spMk id="77" creationId="{AD6A3C5F-66A6-45C9-BCB3-09C3FB7B1CC8}"/>
          </ac:spMkLst>
        </pc:spChg>
        <pc:spChg chg="mod">
          <ac:chgData name="Nikan Moghadam" userId="dd8a974b7083cebd" providerId="LiveId" clId="{8EFDAB16-A449-4BBE-9DCD-AA3C662F0C5B}" dt="2019-08-17T12:59:22.945" v="4109" actId="14100"/>
          <ac:spMkLst>
            <pc:docMk/>
            <pc:sldMk cId="3143887046" sldId="4360"/>
            <ac:spMk id="78" creationId="{A6A899E6-41F2-43BE-89C4-26D4AFB279A5}"/>
          </ac:spMkLst>
        </pc:spChg>
        <pc:spChg chg="mod">
          <ac:chgData name="Nikan Moghadam" userId="dd8a974b7083cebd" providerId="LiveId" clId="{8EFDAB16-A449-4BBE-9DCD-AA3C662F0C5B}" dt="2019-08-17T12:48:36.360" v="3976" actId="2711"/>
          <ac:spMkLst>
            <pc:docMk/>
            <pc:sldMk cId="3143887046" sldId="4360"/>
            <ac:spMk id="81" creationId="{44361B8C-9D84-4827-97AE-A5CD0C5CAA47}"/>
          </ac:spMkLst>
        </pc:spChg>
        <pc:spChg chg="mod topLvl">
          <ac:chgData name="Nikan Moghadam" userId="dd8a974b7083cebd" providerId="LiveId" clId="{8EFDAB16-A449-4BBE-9DCD-AA3C662F0C5B}" dt="2019-08-15T15:38:00.901" v="488" actId="165"/>
          <ac:spMkLst>
            <pc:docMk/>
            <pc:sldMk cId="3143887046" sldId="4360"/>
            <ac:spMk id="82" creationId="{471F580B-C9F8-46FB-AB5A-BF83D0ED5FE2}"/>
          </ac:spMkLst>
        </pc:spChg>
        <pc:spChg chg="del">
          <ac:chgData name="Nikan Moghadam" userId="dd8a974b7083cebd" providerId="LiveId" clId="{8EFDAB16-A449-4BBE-9DCD-AA3C662F0C5B}" dt="2019-08-15T15:39:55.206" v="510" actId="478"/>
          <ac:spMkLst>
            <pc:docMk/>
            <pc:sldMk cId="3143887046" sldId="4360"/>
            <ac:spMk id="84" creationId="{4A32F778-9904-4604-B4A7-AF1BBCDFA328}"/>
          </ac:spMkLst>
        </pc:spChg>
        <pc:spChg chg="del">
          <ac:chgData name="Nikan Moghadam" userId="dd8a974b7083cebd" providerId="LiveId" clId="{8EFDAB16-A449-4BBE-9DCD-AA3C662F0C5B}" dt="2019-08-15T15:39:52.361" v="509" actId="478"/>
          <ac:spMkLst>
            <pc:docMk/>
            <pc:sldMk cId="3143887046" sldId="4360"/>
            <ac:spMk id="85" creationId="{3BF0DF5D-3D79-491A-A59B-36AFB0EF5F14}"/>
          </ac:spMkLst>
        </pc:spChg>
        <pc:spChg chg="del">
          <ac:chgData name="Nikan Moghadam" userId="dd8a974b7083cebd" providerId="LiveId" clId="{8EFDAB16-A449-4BBE-9DCD-AA3C662F0C5B}" dt="2019-08-15T15:39:48.556" v="507" actId="478"/>
          <ac:spMkLst>
            <pc:docMk/>
            <pc:sldMk cId="3143887046" sldId="4360"/>
            <ac:spMk id="86" creationId="{49DF4448-73FC-40FA-A0A9-FFC891CF1F4B}"/>
          </ac:spMkLst>
        </pc:spChg>
        <pc:spChg chg="del">
          <ac:chgData name="Nikan Moghadam" userId="dd8a974b7083cebd" providerId="LiveId" clId="{8EFDAB16-A449-4BBE-9DCD-AA3C662F0C5B}" dt="2019-08-15T15:39:46.380" v="506" actId="478"/>
          <ac:spMkLst>
            <pc:docMk/>
            <pc:sldMk cId="3143887046" sldId="4360"/>
            <ac:spMk id="87" creationId="{5BD3CF36-CB27-4220-B1EB-38D3CE2CE0D2}"/>
          </ac:spMkLst>
        </pc:spChg>
        <pc:spChg chg="del">
          <ac:chgData name="Nikan Moghadam" userId="dd8a974b7083cebd" providerId="LiveId" clId="{8EFDAB16-A449-4BBE-9DCD-AA3C662F0C5B}" dt="2019-08-15T15:39:59.257" v="511" actId="478"/>
          <ac:spMkLst>
            <pc:docMk/>
            <pc:sldMk cId="3143887046" sldId="4360"/>
            <ac:spMk id="88" creationId="{900EAA91-5C3E-4096-9C76-457E3BA52F63}"/>
          </ac:spMkLst>
        </pc:spChg>
        <pc:spChg chg="del">
          <ac:chgData name="Nikan Moghadam" userId="dd8a974b7083cebd" providerId="LiveId" clId="{8EFDAB16-A449-4BBE-9DCD-AA3C662F0C5B}" dt="2019-08-15T15:40:19.803" v="519" actId="478"/>
          <ac:spMkLst>
            <pc:docMk/>
            <pc:sldMk cId="3143887046" sldId="4360"/>
            <ac:spMk id="89" creationId="{AF66D4F7-005A-4854-A3EF-0678C8FC0951}"/>
          </ac:spMkLst>
        </pc:spChg>
        <pc:spChg chg="del mod">
          <ac:chgData name="Nikan Moghadam" userId="dd8a974b7083cebd" providerId="LiveId" clId="{8EFDAB16-A449-4BBE-9DCD-AA3C662F0C5B}" dt="2019-08-15T15:40:16.919" v="518" actId="478"/>
          <ac:spMkLst>
            <pc:docMk/>
            <pc:sldMk cId="3143887046" sldId="4360"/>
            <ac:spMk id="90" creationId="{8D9D42A4-D5CB-4A34-AAF7-AFE41AA5A643}"/>
          </ac:spMkLst>
        </pc:spChg>
        <pc:spChg chg="del">
          <ac:chgData name="Nikan Moghadam" userId="dd8a974b7083cebd" providerId="LiveId" clId="{8EFDAB16-A449-4BBE-9DCD-AA3C662F0C5B}" dt="2019-08-15T15:40:21.805" v="520" actId="478"/>
          <ac:spMkLst>
            <pc:docMk/>
            <pc:sldMk cId="3143887046" sldId="4360"/>
            <ac:spMk id="91" creationId="{22535CF4-723A-4B05-9A7F-7FFC417A8372}"/>
          </ac:spMkLst>
        </pc:spChg>
        <pc:spChg chg="del">
          <ac:chgData name="Nikan Moghadam" userId="dd8a974b7083cebd" providerId="LiveId" clId="{8EFDAB16-A449-4BBE-9DCD-AA3C662F0C5B}" dt="2019-08-15T15:40:01.043" v="512" actId="478"/>
          <ac:spMkLst>
            <pc:docMk/>
            <pc:sldMk cId="3143887046" sldId="4360"/>
            <ac:spMk id="92" creationId="{D5D9C75D-0DD5-4885-957C-ED04BB072C5D}"/>
          </ac:spMkLst>
        </pc:spChg>
        <pc:spChg chg="del">
          <ac:chgData name="Nikan Moghadam" userId="dd8a974b7083cebd" providerId="LiveId" clId="{8EFDAB16-A449-4BBE-9DCD-AA3C662F0C5B}" dt="2019-08-15T15:40:07.817" v="515" actId="478"/>
          <ac:spMkLst>
            <pc:docMk/>
            <pc:sldMk cId="3143887046" sldId="4360"/>
            <ac:spMk id="93" creationId="{52804D60-8148-4406-9D98-0CBD5C6318B6}"/>
          </ac:spMkLst>
        </pc:spChg>
        <pc:spChg chg="del">
          <ac:chgData name="Nikan Moghadam" userId="dd8a974b7083cebd" providerId="LiveId" clId="{8EFDAB16-A449-4BBE-9DCD-AA3C662F0C5B}" dt="2019-08-15T15:40:05.253" v="514" actId="478"/>
          <ac:spMkLst>
            <pc:docMk/>
            <pc:sldMk cId="3143887046" sldId="4360"/>
            <ac:spMk id="94" creationId="{7A72ED9E-1594-459C-8D16-F2F4D3C5C989}"/>
          </ac:spMkLst>
        </pc:spChg>
        <pc:spChg chg="del">
          <ac:chgData name="Nikan Moghadam" userId="dd8a974b7083cebd" providerId="LiveId" clId="{8EFDAB16-A449-4BBE-9DCD-AA3C662F0C5B}" dt="2019-08-15T15:40:23.945" v="521" actId="478"/>
          <ac:spMkLst>
            <pc:docMk/>
            <pc:sldMk cId="3143887046" sldId="4360"/>
            <ac:spMk id="95" creationId="{AD1907BF-C627-47B2-85E6-308EC509046B}"/>
          </ac:spMkLst>
        </pc:spChg>
        <pc:spChg chg="del">
          <ac:chgData name="Nikan Moghadam" userId="dd8a974b7083cebd" providerId="LiveId" clId="{8EFDAB16-A449-4BBE-9DCD-AA3C662F0C5B}" dt="2019-08-15T15:40:09.901" v="516" actId="478"/>
          <ac:spMkLst>
            <pc:docMk/>
            <pc:sldMk cId="3143887046" sldId="4360"/>
            <ac:spMk id="96" creationId="{DADCAC7C-21B1-4344-9EAC-A7391C1F7192}"/>
          </ac:spMkLst>
        </pc:spChg>
        <pc:spChg chg="del">
          <ac:chgData name="Nikan Moghadam" userId="dd8a974b7083cebd" providerId="LiveId" clId="{8EFDAB16-A449-4BBE-9DCD-AA3C662F0C5B}" dt="2019-08-15T15:39:50.160" v="508" actId="478"/>
          <ac:spMkLst>
            <pc:docMk/>
            <pc:sldMk cId="3143887046" sldId="4360"/>
            <ac:spMk id="97" creationId="{3A34FD44-D0B2-4BEE-81E2-F5CCCD408DDD}"/>
          </ac:spMkLst>
        </pc:spChg>
        <pc:spChg chg="del">
          <ac:chgData name="Nikan Moghadam" userId="dd8a974b7083cebd" providerId="LiveId" clId="{8EFDAB16-A449-4BBE-9DCD-AA3C662F0C5B}" dt="2019-08-15T15:40:02.404" v="513" actId="478"/>
          <ac:spMkLst>
            <pc:docMk/>
            <pc:sldMk cId="3143887046" sldId="4360"/>
            <ac:spMk id="98" creationId="{D6A0EE9A-772B-4290-A676-B80BE3E6F75D}"/>
          </ac:spMkLst>
        </pc:spChg>
        <pc:spChg chg="del mod">
          <ac:chgData name="Nikan Moghadam" userId="dd8a974b7083cebd" providerId="LiveId" clId="{8EFDAB16-A449-4BBE-9DCD-AA3C662F0C5B}" dt="2019-08-15T15:25:27.119" v="394"/>
          <ac:spMkLst>
            <pc:docMk/>
            <pc:sldMk cId="3143887046" sldId="4360"/>
            <ac:spMk id="99" creationId="{FB62C990-21D7-4A97-9451-79B7C2BC7414}"/>
          </ac:spMkLst>
        </pc:spChg>
        <pc:spChg chg="mod topLvl">
          <ac:chgData name="Nikan Moghadam" userId="dd8a974b7083cebd" providerId="LiveId" clId="{8EFDAB16-A449-4BBE-9DCD-AA3C662F0C5B}" dt="2019-08-15T15:38:00.901" v="488" actId="165"/>
          <ac:spMkLst>
            <pc:docMk/>
            <pc:sldMk cId="3143887046" sldId="4360"/>
            <ac:spMk id="101" creationId="{C3A970F8-8EB3-4052-B70D-E9DC4A925EE4}"/>
          </ac:spMkLst>
        </pc:spChg>
        <pc:spChg chg="del">
          <ac:chgData name="Nikan Moghadam" userId="dd8a974b7083cebd" providerId="LiveId" clId="{8EFDAB16-A449-4BBE-9DCD-AA3C662F0C5B}" dt="2019-08-15T15:40:34.590" v="525" actId="478"/>
          <ac:spMkLst>
            <pc:docMk/>
            <pc:sldMk cId="3143887046" sldId="4360"/>
            <ac:spMk id="102" creationId="{4463598B-2147-43FE-A6D7-114409AB832D}"/>
          </ac:spMkLst>
        </pc:spChg>
        <pc:spChg chg="del">
          <ac:chgData name="Nikan Moghadam" userId="dd8a974b7083cebd" providerId="LiveId" clId="{8EFDAB16-A449-4BBE-9DCD-AA3C662F0C5B}" dt="2019-08-15T15:40:39.996" v="528" actId="478"/>
          <ac:spMkLst>
            <pc:docMk/>
            <pc:sldMk cId="3143887046" sldId="4360"/>
            <ac:spMk id="103" creationId="{CAAA3659-8B20-438E-99CC-D2ACF75D507B}"/>
          </ac:spMkLst>
        </pc:spChg>
        <pc:spChg chg="del">
          <ac:chgData name="Nikan Moghadam" userId="dd8a974b7083cebd" providerId="LiveId" clId="{8EFDAB16-A449-4BBE-9DCD-AA3C662F0C5B}" dt="2019-08-15T15:40:41.187" v="529" actId="478"/>
          <ac:spMkLst>
            <pc:docMk/>
            <pc:sldMk cId="3143887046" sldId="4360"/>
            <ac:spMk id="104" creationId="{EDB7F0F9-6F46-4F6D-AF47-81E28ABA6E4D}"/>
          </ac:spMkLst>
        </pc:spChg>
        <pc:spChg chg="del">
          <ac:chgData name="Nikan Moghadam" userId="dd8a974b7083cebd" providerId="LiveId" clId="{8EFDAB16-A449-4BBE-9DCD-AA3C662F0C5B}" dt="2019-08-15T15:40:36.585" v="526" actId="478"/>
          <ac:spMkLst>
            <pc:docMk/>
            <pc:sldMk cId="3143887046" sldId="4360"/>
            <ac:spMk id="105" creationId="{369BF550-F931-4EA9-9D57-17A5B9C08118}"/>
          </ac:spMkLst>
        </pc:spChg>
        <pc:spChg chg="del">
          <ac:chgData name="Nikan Moghadam" userId="dd8a974b7083cebd" providerId="LiveId" clId="{8EFDAB16-A449-4BBE-9DCD-AA3C662F0C5B}" dt="2019-08-15T15:40:38.226" v="527" actId="478"/>
          <ac:spMkLst>
            <pc:docMk/>
            <pc:sldMk cId="3143887046" sldId="4360"/>
            <ac:spMk id="106" creationId="{7CFCEA94-AE46-442D-BD50-8F306A3A2BC1}"/>
          </ac:spMkLst>
        </pc:spChg>
        <pc:spChg chg="del">
          <ac:chgData name="Nikan Moghadam" userId="dd8a974b7083cebd" providerId="LiveId" clId="{8EFDAB16-A449-4BBE-9DCD-AA3C662F0C5B}" dt="2019-08-15T15:40:45.146" v="531" actId="478"/>
          <ac:spMkLst>
            <pc:docMk/>
            <pc:sldMk cId="3143887046" sldId="4360"/>
            <ac:spMk id="107" creationId="{A6280063-D732-4043-9168-A9BBF84226E0}"/>
          </ac:spMkLst>
        </pc:spChg>
        <pc:spChg chg="del">
          <ac:chgData name="Nikan Moghadam" userId="dd8a974b7083cebd" providerId="LiveId" clId="{8EFDAB16-A449-4BBE-9DCD-AA3C662F0C5B}" dt="2019-08-15T15:40:43.481" v="530" actId="478"/>
          <ac:spMkLst>
            <pc:docMk/>
            <pc:sldMk cId="3143887046" sldId="4360"/>
            <ac:spMk id="108" creationId="{3E9EF8E2-9F0A-45D9-AAAE-C7313931F194}"/>
          </ac:spMkLst>
        </pc:spChg>
        <pc:spChg chg="del">
          <ac:chgData name="Nikan Moghadam" userId="dd8a974b7083cebd" providerId="LiveId" clId="{8EFDAB16-A449-4BBE-9DCD-AA3C662F0C5B}" dt="2019-08-15T15:40:32.089" v="524" actId="478"/>
          <ac:spMkLst>
            <pc:docMk/>
            <pc:sldMk cId="3143887046" sldId="4360"/>
            <ac:spMk id="109" creationId="{BF7E9B21-7BEF-4C38-AB81-2F57DBCC11B0}"/>
          </ac:spMkLst>
        </pc:spChg>
        <pc:spChg chg="del">
          <ac:chgData name="Nikan Moghadam" userId="dd8a974b7083cebd" providerId="LiveId" clId="{8EFDAB16-A449-4BBE-9DCD-AA3C662F0C5B}" dt="2019-08-15T15:40:28.294" v="522" actId="478"/>
          <ac:spMkLst>
            <pc:docMk/>
            <pc:sldMk cId="3143887046" sldId="4360"/>
            <ac:spMk id="110" creationId="{7C60BA17-614C-4DC4-9737-D51674F217BD}"/>
          </ac:spMkLst>
        </pc:spChg>
        <pc:spChg chg="del">
          <ac:chgData name="Nikan Moghadam" userId="dd8a974b7083cebd" providerId="LiveId" clId="{8EFDAB16-A449-4BBE-9DCD-AA3C662F0C5B}" dt="2019-08-15T15:40:29.778" v="523" actId="478"/>
          <ac:spMkLst>
            <pc:docMk/>
            <pc:sldMk cId="3143887046" sldId="4360"/>
            <ac:spMk id="111" creationId="{8CBCDFE9-CF7F-4512-872F-0284A126FE29}"/>
          </ac:spMkLst>
        </pc:spChg>
        <pc:spChg chg="del mod">
          <ac:chgData name="Nikan Moghadam" userId="dd8a974b7083cebd" providerId="LiveId" clId="{8EFDAB16-A449-4BBE-9DCD-AA3C662F0C5B}" dt="2019-08-15T15:40:49.970" v="533" actId="478"/>
          <ac:spMkLst>
            <pc:docMk/>
            <pc:sldMk cId="3143887046" sldId="4360"/>
            <ac:spMk id="112" creationId="{C51E7851-C695-408E-8BD9-146A00D2708A}"/>
          </ac:spMkLst>
        </pc:spChg>
        <pc:spChg chg="del">
          <ac:chgData name="Nikan Moghadam" userId="dd8a974b7083cebd" providerId="LiveId" clId="{8EFDAB16-A449-4BBE-9DCD-AA3C662F0C5B}" dt="2019-08-15T15:40:48.232" v="532" actId="478"/>
          <ac:spMkLst>
            <pc:docMk/>
            <pc:sldMk cId="3143887046" sldId="4360"/>
            <ac:spMk id="113" creationId="{1FE29E58-5926-446A-A64C-96B0B1E7BE3D}"/>
          </ac:spMkLst>
        </pc:spChg>
        <pc:spChg chg="del mod">
          <ac:chgData name="Nikan Moghadam" userId="dd8a974b7083cebd" providerId="LiveId" clId="{8EFDAB16-A449-4BBE-9DCD-AA3C662F0C5B}" dt="2019-08-15T15:25:27.117" v="392"/>
          <ac:spMkLst>
            <pc:docMk/>
            <pc:sldMk cId="3143887046" sldId="4360"/>
            <ac:spMk id="114" creationId="{EA646EDC-A702-42D3-B0AB-76FD0C3E271B}"/>
          </ac:spMkLst>
        </pc:spChg>
        <pc:spChg chg="mod topLvl">
          <ac:chgData name="Nikan Moghadam" userId="dd8a974b7083cebd" providerId="LiveId" clId="{8EFDAB16-A449-4BBE-9DCD-AA3C662F0C5B}" dt="2019-08-15T15:38:00.901" v="488" actId="165"/>
          <ac:spMkLst>
            <pc:docMk/>
            <pc:sldMk cId="3143887046" sldId="4360"/>
            <ac:spMk id="115" creationId="{44DC1946-2851-4046-A621-AAD53460FD31}"/>
          </ac:spMkLst>
        </pc:spChg>
        <pc:spChg chg="del">
          <ac:chgData name="Nikan Moghadam" userId="dd8a974b7083cebd" providerId="LiveId" clId="{8EFDAB16-A449-4BBE-9DCD-AA3C662F0C5B}" dt="2019-08-15T15:25:28.255" v="395" actId="478"/>
          <ac:spMkLst>
            <pc:docMk/>
            <pc:sldMk cId="3143887046" sldId="4360"/>
            <ac:spMk id="116" creationId="{3644BFDF-FA55-453F-A896-DA8AFDA400AC}"/>
          </ac:spMkLst>
        </pc:spChg>
        <pc:spChg chg="del">
          <ac:chgData name="Nikan Moghadam" userId="dd8a974b7083cebd" providerId="LiveId" clId="{8EFDAB16-A449-4BBE-9DCD-AA3C662F0C5B}" dt="2019-08-15T15:25:27.116" v="390" actId="478"/>
          <ac:spMkLst>
            <pc:docMk/>
            <pc:sldMk cId="3143887046" sldId="4360"/>
            <ac:spMk id="118" creationId="{9AC41CCD-AA57-4EBC-B828-9A079A9E4C29}"/>
          </ac:spMkLst>
        </pc:spChg>
        <pc:spChg chg="mod">
          <ac:chgData name="Nikan Moghadam" userId="dd8a974b7083cebd" providerId="LiveId" clId="{8EFDAB16-A449-4BBE-9DCD-AA3C662F0C5B}" dt="2019-08-17T12:48:36.360" v="3976" actId="2711"/>
          <ac:spMkLst>
            <pc:docMk/>
            <pc:sldMk cId="3143887046" sldId="4360"/>
            <ac:spMk id="133" creationId="{A5715B2C-40AD-4CCF-B430-2557716FB0F7}"/>
          </ac:spMkLst>
        </pc:spChg>
        <pc:grpChg chg="add mod">
          <ac:chgData name="Nikan Moghadam" userId="dd8a974b7083cebd" providerId="LiveId" clId="{8EFDAB16-A449-4BBE-9DCD-AA3C662F0C5B}" dt="2019-08-17T18:06:01.850" v="10416" actId="164"/>
          <ac:grpSpMkLst>
            <pc:docMk/>
            <pc:sldMk cId="3143887046" sldId="4360"/>
            <ac:grpSpMk id="2" creationId="{A92D6330-1299-4FF4-B443-A631D6244AF1}"/>
          </ac:grpSpMkLst>
        </pc:grpChg>
        <pc:grpChg chg="add mod">
          <ac:chgData name="Nikan Moghadam" userId="dd8a974b7083cebd" providerId="LiveId" clId="{8EFDAB16-A449-4BBE-9DCD-AA3C662F0C5B}" dt="2019-08-15T15:35:50.489" v="483" actId="338"/>
          <ac:grpSpMkLst>
            <pc:docMk/>
            <pc:sldMk cId="3143887046" sldId="4360"/>
            <ac:grpSpMk id="6" creationId="{745303D4-EF36-477E-867B-8A99430505A0}"/>
          </ac:grpSpMkLst>
        </pc:grpChg>
        <pc:grpChg chg="add mod">
          <ac:chgData name="Nikan Moghadam" userId="dd8a974b7083cebd" providerId="LiveId" clId="{8EFDAB16-A449-4BBE-9DCD-AA3C662F0C5B}" dt="2019-08-15T15:36:14.285" v="486" actId="164"/>
          <ac:grpSpMkLst>
            <pc:docMk/>
            <pc:sldMk cId="3143887046" sldId="4360"/>
            <ac:grpSpMk id="7" creationId="{C1F7A915-2A7A-416C-BE2B-437D67E84371}"/>
          </ac:grpSpMkLst>
        </pc:grpChg>
        <pc:grpChg chg="del mod topLvl">
          <ac:chgData name="Nikan Moghadam" userId="dd8a974b7083cebd" providerId="LiveId" clId="{8EFDAB16-A449-4BBE-9DCD-AA3C662F0C5B}" dt="2019-08-15T15:40:48.232" v="532" actId="478"/>
          <ac:grpSpMkLst>
            <pc:docMk/>
            <pc:sldMk cId="3143887046" sldId="4360"/>
            <ac:grpSpMk id="10" creationId="{6A5FC6C0-C3A7-4731-A6B7-F0FBEE27B06D}"/>
          </ac:grpSpMkLst>
        </pc:grpChg>
        <pc:grpChg chg="mod">
          <ac:chgData name="Nikan Moghadam" userId="dd8a974b7083cebd" providerId="LiveId" clId="{8EFDAB16-A449-4BBE-9DCD-AA3C662F0C5B}" dt="2019-08-17T12:48:36.360" v="3976" actId="2711"/>
          <ac:grpSpMkLst>
            <pc:docMk/>
            <pc:sldMk cId="3143887046" sldId="4360"/>
            <ac:grpSpMk id="16" creationId="{F039327B-6FAE-4934-909E-54163D146D94}"/>
          </ac:grpSpMkLst>
        </pc:grpChg>
        <pc:grpChg chg="add del mod">
          <ac:chgData name="Nikan Moghadam" userId="dd8a974b7083cebd" providerId="LiveId" clId="{8EFDAB16-A449-4BBE-9DCD-AA3C662F0C5B}" dt="2019-08-17T18:04:54.639" v="10410" actId="165"/>
          <ac:grpSpMkLst>
            <pc:docMk/>
            <pc:sldMk cId="3143887046" sldId="4360"/>
            <ac:grpSpMk id="17" creationId="{349A1DCE-B22C-44D0-99D5-A8815AC31F69}"/>
          </ac:grpSpMkLst>
        </pc:grpChg>
        <pc:grpChg chg="add mod">
          <ac:chgData name="Nikan Moghadam" userId="dd8a974b7083cebd" providerId="LiveId" clId="{8EFDAB16-A449-4BBE-9DCD-AA3C662F0C5B}" dt="2019-08-17T18:06:01.850" v="10416" actId="164"/>
          <ac:grpSpMkLst>
            <pc:docMk/>
            <pc:sldMk cId="3143887046" sldId="4360"/>
            <ac:grpSpMk id="28" creationId="{8B27526A-9C8B-41D8-877C-EC8282DCA43E}"/>
          </ac:grpSpMkLst>
        </pc:grpChg>
        <pc:grpChg chg="add del mod">
          <ac:chgData name="Nikan Moghadam" userId="dd8a974b7083cebd" providerId="LiveId" clId="{8EFDAB16-A449-4BBE-9DCD-AA3C662F0C5B}" dt="2019-08-17T12:48:36.360" v="3976" actId="2711"/>
          <ac:grpSpMkLst>
            <pc:docMk/>
            <pc:sldMk cId="3143887046" sldId="4360"/>
            <ac:grpSpMk id="29" creationId="{B96192FC-F29E-4B0A-861C-8E1603041040}"/>
          </ac:grpSpMkLst>
        </pc:grpChg>
        <pc:grpChg chg="add del mod topLvl">
          <ac:chgData name="Nikan Moghadam" userId="dd8a974b7083cebd" providerId="LiveId" clId="{8EFDAB16-A449-4BBE-9DCD-AA3C662F0C5B}" dt="2019-08-15T15:39:03.437" v="501" actId="478"/>
          <ac:grpSpMkLst>
            <pc:docMk/>
            <pc:sldMk cId="3143887046" sldId="4360"/>
            <ac:grpSpMk id="65" creationId="{990EA01B-EA76-416A-9B7E-F0E91BE9DB67}"/>
          </ac:grpSpMkLst>
        </pc:grpChg>
        <pc:grpChg chg="add del mod">
          <ac:chgData name="Nikan Moghadam" userId="dd8a974b7083cebd" providerId="LiveId" clId="{8EFDAB16-A449-4BBE-9DCD-AA3C662F0C5B}" dt="2019-08-15T15:39:01.050" v="500" actId="478"/>
          <ac:grpSpMkLst>
            <pc:docMk/>
            <pc:sldMk cId="3143887046" sldId="4360"/>
            <ac:grpSpMk id="67" creationId="{054D6223-B18E-43A7-8B28-D75FFBAA205A}"/>
          </ac:grpSpMkLst>
        </pc:grpChg>
        <pc:grpChg chg="add del mod">
          <ac:chgData name="Nikan Moghadam" userId="dd8a974b7083cebd" providerId="LiveId" clId="{8EFDAB16-A449-4BBE-9DCD-AA3C662F0C5B}" dt="2019-08-15T15:39:05.728" v="502" actId="478"/>
          <ac:grpSpMkLst>
            <pc:docMk/>
            <pc:sldMk cId="3143887046" sldId="4360"/>
            <ac:grpSpMk id="69" creationId="{65977456-98A1-4276-B159-FB6AD30C392E}"/>
          </ac:grpSpMkLst>
        </pc:grpChg>
        <pc:grpChg chg="del mod">
          <ac:chgData name="Nikan Moghadam" userId="dd8a974b7083cebd" providerId="LiveId" clId="{8EFDAB16-A449-4BBE-9DCD-AA3C662F0C5B}" dt="2019-08-15T15:34:00.191" v="471" actId="478"/>
          <ac:grpSpMkLst>
            <pc:docMk/>
            <pc:sldMk cId="3143887046" sldId="4360"/>
            <ac:grpSpMk id="71" creationId="{5A8C3E83-1C20-4C7F-9F28-8D28B7D4D51A}"/>
          </ac:grpSpMkLst>
        </pc:grpChg>
        <pc:grpChg chg="del mod topLvl">
          <ac:chgData name="Nikan Moghadam" userId="dd8a974b7083cebd" providerId="LiveId" clId="{8EFDAB16-A449-4BBE-9DCD-AA3C662F0C5B}" dt="2019-08-15T15:40:21.805" v="520" actId="478"/>
          <ac:grpSpMkLst>
            <pc:docMk/>
            <pc:sldMk cId="3143887046" sldId="4360"/>
            <ac:grpSpMk id="80" creationId="{BCBAEAED-1067-44C0-8E00-D72B6F1154C5}"/>
          </ac:grpSpMkLst>
        </pc:grpChg>
        <pc:picChg chg="add del mod">
          <ac:chgData name="Nikan Moghadam" userId="dd8a974b7083cebd" providerId="LiveId" clId="{8EFDAB16-A449-4BBE-9DCD-AA3C662F0C5B}" dt="2019-08-15T15:32:43.482" v="458" actId="27803"/>
          <ac:picMkLst>
            <pc:docMk/>
            <pc:sldMk cId="3143887046" sldId="4360"/>
            <ac:picMk id="3" creationId="{0DC01EBE-ACA8-4361-B2C8-5D35B7A73F6D}"/>
          </ac:picMkLst>
        </pc:picChg>
        <pc:picChg chg="add del mod topLvl">
          <ac:chgData name="Nikan Moghadam" userId="dd8a974b7083cebd" providerId="LiveId" clId="{8EFDAB16-A449-4BBE-9DCD-AA3C662F0C5B}" dt="2019-08-17T18:04:59.388" v="10411" actId="478"/>
          <ac:picMkLst>
            <pc:docMk/>
            <pc:sldMk cId="3143887046" sldId="4360"/>
            <ac:picMk id="11" creationId="{7DB6C0B6-860E-4E49-92D9-F69B751EB699}"/>
          </ac:picMkLst>
        </pc:picChg>
        <pc:picChg chg="add del mod">
          <ac:chgData name="Nikan Moghadam" userId="dd8a974b7083cebd" providerId="LiveId" clId="{8EFDAB16-A449-4BBE-9DCD-AA3C662F0C5B}" dt="2019-08-15T15:42:02.026" v="540" actId="27803"/>
          <ac:picMkLst>
            <pc:docMk/>
            <pc:sldMk cId="3143887046" sldId="4360"/>
            <ac:picMk id="14" creationId="{745C5AD4-A434-4675-97D3-029CACCB0B07}"/>
          </ac:picMkLst>
        </pc:picChg>
        <pc:picChg chg="add mod">
          <ac:chgData name="Nikan Moghadam" userId="dd8a974b7083cebd" providerId="LiveId" clId="{8EFDAB16-A449-4BBE-9DCD-AA3C662F0C5B}" dt="2019-08-17T12:48:36.360" v="3976" actId="2711"/>
          <ac:picMkLst>
            <pc:docMk/>
            <pc:sldMk cId="3143887046" sldId="4360"/>
            <ac:picMk id="83" creationId="{EA41AF48-E8F4-45CC-B180-B35457991F15}"/>
          </ac:picMkLst>
        </pc:picChg>
        <pc:cxnChg chg="mod">
          <ac:chgData name="Nikan Moghadam" userId="dd8a974b7083cebd" providerId="LiveId" clId="{8EFDAB16-A449-4BBE-9DCD-AA3C662F0C5B}" dt="2019-08-17T12:48:36.360" v="3976" actId="2711"/>
          <ac:cxnSpMkLst>
            <pc:docMk/>
            <pc:sldMk cId="3143887046" sldId="4360"/>
            <ac:cxnSpMk id="4" creationId="{2EAF512B-23F2-49D5-94D4-1339A0D612B1}"/>
          </ac:cxnSpMkLst>
        </pc:cxnChg>
        <pc:cxnChg chg="add del mod">
          <ac:chgData name="Nikan Moghadam" userId="dd8a974b7083cebd" providerId="LiveId" clId="{8EFDAB16-A449-4BBE-9DCD-AA3C662F0C5B}" dt="2019-08-15T15:39:05.728" v="502" actId="478"/>
          <ac:cxnSpMkLst>
            <pc:docMk/>
            <pc:sldMk cId="3143887046" sldId="4360"/>
            <ac:cxnSpMk id="73" creationId="{301E2203-BA7C-4FF6-8131-9D5991322B59}"/>
          </ac:cxnSpMkLst>
        </pc:cxnChg>
        <pc:cxnChg chg="add del mod">
          <ac:chgData name="Nikan Moghadam" userId="dd8a974b7083cebd" providerId="LiveId" clId="{8EFDAB16-A449-4BBE-9DCD-AA3C662F0C5B}" dt="2019-08-15T15:39:03.437" v="501" actId="478"/>
          <ac:cxnSpMkLst>
            <pc:docMk/>
            <pc:sldMk cId="3143887046" sldId="4360"/>
            <ac:cxnSpMk id="74" creationId="{FE17C6B5-68F9-4B2A-9ABE-ED3A65E66846}"/>
          </ac:cxnSpMkLst>
        </pc:cxnChg>
        <pc:cxnChg chg="add del mod">
          <ac:chgData name="Nikan Moghadam" userId="dd8a974b7083cebd" providerId="LiveId" clId="{8EFDAB16-A449-4BBE-9DCD-AA3C662F0C5B}" dt="2019-08-15T15:39:01.050" v="500" actId="478"/>
          <ac:cxnSpMkLst>
            <pc:docMk/>
            <pc:sldMk cId="3143887046" sldId="4360"/>
            <ac:cxnSpMk id="75" creationId="{3AEA0F67-06E3-4AC1-A17C-0B5780470768}"/>
          </ac:cxnSpMkLst>
        </pc:cxnChg>
        <pc:cxnChg chg="add del">
          <ac:chgData name="Nikan Moghadam" userId="dd8a974b7083cebd" providerId="LiveId" clId="{8EFDAB16-A449-4BBE-9DCD-AA3C662F0C5B}" dt="2019-08-15T15:38:57.809" v="499" actId="478"/>
          <ac:cxnSpMkLst>
            <pc:docMk/>
            <pc:sldMk cId="3143887046" sldId="4360"/>
            <ac:cxnSpMk id="76" creationId="{CB7505BF-4C8B-484E-B46F-31BC5D1754EB}"/>
          </ac:cxnSpMkLst>
        </pc:cxnChg>
        <pc:cxnChg chg="add del">
          <ac:chgData name="Nikan Moghadam" userId="dd8a974b7083cebd" providerId="LiveId" clId="{8EFDAB16-A449-4BBE-9DCD-AA3C662F0C5B}" dt="2019-08-15T15:38:55.030" v="498" actId="478"/>
          <ac:cxnSpMkLst>
            <pc:docMk/>
            <pc:sldMk cId="3143887046" sldId="4360"/>
            <ac:cxnSpMk id="79" creationId="{918C77A3-7775-48B2-B959-A5769CCF1D16}"/>
          </ac:cxnSpMkLst>
        </pc:cxnChg>
      </pc:sldChg>
      <pc:sldChg chg="addSp delSp modSp mod ord modTransition modShow modNotesTx">
        <pc:chgData name="Nikan Moghadam" userId="dd8a974b7083cebd" providerId="LiveId" clId="{8EFDAB16-A449-4BBE-9DCD-AA3C662F0C5B}" dt="2019-08-21T18:13:37.812" v="16110" actId="20577"/>
        <pc:sldMkLst>
          <pc:docMk/>
          <pc:sldMk cId="78349317" sldId="4697"/>
        </pc:sldMkLst>
        <pc:spChg chg="mod">
          <ac:chgData name="Nikan Moghadam" userId="dd8a974b7083cebd" providerId="LiveId" clId="{8EFDAB16-A449-4BBE-9DCD-AA3C662F0C5B}" dt="2019-08-17T12:51:29.530" v="4006" actId="113"/>
          <ac:spMkLst>
            <pc:docMk/>
            <pc:sldMk cId="78349317" sldId="4697"/>
            <ac:spMk id="4" creationId="{A2F66FF8-2A3A-491F-BA92-5FCD8A6452BF}"/>
          </ac:spMkLst>
        </pc:spChg>
        <pc:spChg chg="mod">
          <ac:chgData name="Nikan Moghadam" userId="dd8a974b7083cebd" providerId="LiveId" clId="{8EFDAB16-A449-4BBE-9DCD-AA3C662F0C5B}" dt="2019-08-17T12:51:22.297" v="4003" actId="2711"/>
          <ac:spMkLst>
            <pc:docMk/>
            <pc:sldMk cId="78349317" sldId="4697"/>
            <ac:spMk id="6" creationId="{9C7A8875-BFA4-41E1-A82B-7DD1B9AF5625}"/>
          </ac:spMkLst>
        </pc:spChg>
        <pc:spChg chg="mod">
          <ac:chgData name="Nikan Moghadam" userId="dd8a974b7083cebd" providerId="LiveId" clId="{8EFDAB16-A449-4BBE-9DCD-AA3C662F0C5B}" dt="2019-08-17T12:51:22.297" v="4003" actId="2711"/>
          <ac:spMkLst>
            <pc:docMk/>
            <pc:sldMk cId="78349317" sldId="4697"/>
            <ac:spMk id="9" creationId="{8580D973-35D6-4A38-A830-D231078AA4CC}"/>
          </ac:spMkLst>
        </pc:spChg>
        <pc:spChg chg="add del mod">
          <ac:chgData name="Nikan Moghadam" userId="dd8a974b7083cebd" providerId="LiveId" clId="{8EFDAB16-A449-4BBE-9DCD-AA3C662F0C5B}" dt="2019-08-17T17:30:38.552" v="9863" actId="478"/>
          <ac:spMkLst>
            <pc:docMk/>
            <pc:sldMk cId="78349317" sldId="4697"/>
            <ac:spMk id="10" creationId="{5D411AC1-68AE-414B-89E3-AAD3216E3168}"/>
          </ac:spMkLst>
        </pc:spChg>
        <pc:spChg chg="del">
          <ac:chgData name="Nikan Moghadam" userId="dd8a974b7083cebd" providerId="LiveId" clId="{8EFDAB16-A449-4BBE-9DCD-AA3C662F0C5B}" dt="2019-08-15T15:12:40.658" v="7" actId="478"/>
          <ac:spMkLst>
            <pc:docMk/>
            <pc:sldMk cId="78349317" sldId="4697"/>
            <ac:spMk id="16" creationId="{445363E4-61F9-4940-8E86-DC5F29EDFCF4}"/>
          </ac:spMkLst>
        </pc:spChg>
        <pc:spChg chg="del">
          <ac:chgData name="Nikan Moghadam" userId="dd8a974b7083cebd" providerId="LiveId" clId="{8EFDAB16-A449-4BBE-9DCD-AA3C662F0C5B}" dt="2019-08-15T15:12:38.618" v="6" actId="478"/>
          <ac:spMkLst>
            <pc:docMk/>
            <pc:sldMk cId="78349317" sldId="4697"/>
            <ac:spMk id="17" creationId="{79A8C885-263F-4A9A-B57B-E1D5894C576E}"/>
          </ac:spMkLst>
        </pc:spChg>
        <pc:picChg chg="add">
          <ac:chgData name="Nikan Moghadam" userId="dd8a974b7083cebd" providerId="LiveId" clId="{8EFDAB16-A449-4BBE-9DCD-AA3C662F0C5B}" dt="2019-08-18T10:04:13.665" v="11887"/>
          <ac:picMkLst>
            <pc:docMk/>
            <pc:sldMk cId="78349317" sldId="4697"/>
            <ac:picMk id="7" creationId="{798C5E62-416C-4F65-94DC-8E68AD239AE1}"/>
          </ac:picMkLst>
        </pc:picChg>
        <pc:picChg chg="del mod">
          <ac:chgData name="Nikan Moghadam" userId="dd8a974b7083cebd" providerId="LiveId" clId="{8EFDAB16-A449-4BBE-9DCD-AA3C662F0C5B}" dt="2019-08-15T18:28:57.417" v="2490" actId="478"/>
          <ac:picMkLst>
            <pc:docMk/>
            <pc:sldMk cId="78349317" sldId="4697"/>
            <ac:picMk id="7" creationId="{810C847F-1D0E-42E9-A168-B2F1D8D7CB2D}"/>
          </ac:picMkLst>
        </pc:picChg>
        <pc:picChg chg="mod modCrop">
          <ac:chgData name="Nikan Moghadam" userId="dd8a974b7083cebd" providerId="LiveId" clId="{8EFDAB16-A449-4BBE-9DCD-AA3C662F0C5B}" dt="2019-08-18T10:04:33.464" v="11889" actId="1076"/>
          <ac:picMkLst>
            <pc:docMk/>
            <pc:sldMk cId="78349317" sldId="4697"/>
            <ac:picMk id="8" creationId="{5E515748-8929-4A06-AC0A-B430A2642E0B}"/>
          </ac:picMkLst>
        </pc:picChg>
        <pc:picChg chg="add mod ord modCrop">
          <ac:chgData name="Nikan Moghadam" userId="dd8a974b7083cebd" providerId="LiveId" clId="{8EFDAB16-A449-4BBE-9DCD-AA3C662F0C5B}" dt="2019-08-18T10:04:23.802" v="11888" actId="14100"/>
          <ac:picMkLst>
            <pc:docMk/>
            <pc:sldMk cId="78349317" sldId="4697"/>
            <ac:picMk id="11" creationId="{ABF21034-E3F8-4E8B-ABEB-D4C77C32D274}"/>
          </ac:picMkLst>
        </pc:picChg>
        <pc:picChg chg="add del">
          <ac:chgData name="Nikan Moghadam" userId="dd8a974b7083cebd" providerId="LiveId" clId="{8EFDAB16-A449-4BBE-9DCD-AA3C662F0C5B}" dt="2019-08-17T11:40:18.258" v="2915"/>
          <ac:picMkLst>
            <pc:docMk/>
            <pc:sldMk cId="78349317" sldId="4697"/>
            <ac:picMk id="12" creationId="{AFA8FE32-E63A-49C3-A797-8C6293EF987F}"/>
          </ac:picMkLst>
        </pc:picChg>
      </pc:sldChg>
      <pc:sldChg chg="addSp delSp modSp add del mod modTransition setBg">
        <pc:chgData name="Nikan Moghadam" userId="dd8a974b7083cebd" providerId="LiveId" clId="{8EFDAB16-A449-4BBE-9DCD-AA3C662F0C5B}" dt="2019-08-15T18:20:25.722" v="2474" actId="47"/>
        <pc:sldMkLst>
          <pc:docMk/>
          <pc:sldMk cId="2657688362" sldId="4698"/>
        </pc:sldMkLst>
        <pc:spChg chg="add del mod">
          <ac:chgData name="Nikan Moghadam" userId="dd8a974b7083cebd" providerId="LiveId" clId="{8EFDAB16-A449-4BBE-9DCD-AA3C662F0C5B}" dt="2019-08-15T17:04:07.708" v="570"/>
          <ac:spMkLst>
            <pc:docMk/>
            <pc:sldMk cId="2657688362" sldId="4698"/>
            <ac:spMk id="2" creationId="{FF491CBF-2070-4C2F-8F7B-F1F881825CAF}"/>
          </ac:spMkLst>
        </pc:spChg>
        <pc:spChg chg="add del mod">
          <ac:chgData name="Nikan Moghadam" userId="dd8a974b7083cebd" providerId="LiveId" clId="{8EFDAB16-A449-4BBE-9DCD-AA3C662F0C5B}" dt="2019-08-15T17:04:07.708" v="570"/>
          <ac:spMkLst>
            <pc:docMk/>
            <pc:sldMk cId="2657688362" sldId="4698"/>
            <ac:spMk id="3" creationId="{CD81C573-30AE-4BCE-AFDB-5AC9F01B72D8}"/>
          </ac:spMkLst>
        </pc:spChg>
        <pc:spChg chg="add del mod">
          <ac:chgData name="Nikan Moghadam" userId="dd8a974b7083cebd" providerId="LiveId" clId="{8EFDAB16-A449-4BBE-9DCD-AA3C662F0C5B}" dt="2019-08-15T17:04:07.708" v="570"/>
          <ac:spMkLst>
            <pc:docMk/>
            <pc:sldMk cId="2657688362" sldId="4698"/>
            <ac:spMk id="4" creationId="{BF036E4C-60D6-414E-B176-4D0BF2A1E3FB}"/>
          </ac:spMkLst>
        </pc:spChg>
        <pc:spChg chg="add del mod">
          <ac:chgData name="Nikan Moghadam" userId="dd8a974b7083cebd" providerId="LiveId" clId="{8EFDAB16-A449-4BBE-9DCD-AA3C662F0C5B}" dt="2019-08-15T17:04:35.486" v="571"/>
          <ac:spMkLst>
            <pc:docMk/>
            <pc:sldMk cId="2657688362" sldId="4698"/>
            <ac:spMk id="5" creationId="{80277BB9-42F9-493C-8700-2BDED0EF437B}"/>
          </ac:spMkLst>
        </pc:spChg>
        <pc:spChg chg="add del mod">
          <ac:chgData name="Nikan Moghadam" userId="dd8a974b7083cebd" providerId="LiveId" clId="{8EFDAB16-A449-4BBE-9DCD-AA3C662F0C5B}" dt="2019-08-15T17:04:35.486" v="571"/>
          <ac:spMkLst>
            <pc:docMk/>
            <pc:sldMk cId="2657688362" sldId="4698"/>
            <ac:spMk id="6" creationId="{41A94B53-EAB7-4BB2-A2A4-82234D0B3700}"/>
          </ac:spMkLst>
        </pc:spChg>
        <pc:spChg chg="add mod">
          <ac:chgData name="Nikan Moghadam" userId="dd8a974b7083cebd" providerId="LiveId" clId="{8EFDAB16-A449-4BBE-9DCD-AA3C662F0C5B}" dt="2019-08-15T17:04:40.854" v="588" actId="20577"/>
          <ac:spMkLst>
            <pc:docMk/>
            <pc:sldMk cId="2657688362" sldId="4698"/>
            <ac:spMk id="7" creationId="{9DABD1B0-CB0A-48D4-A8D5-5715B5A7BFB0}"/>
          </ac:spMkLst>
        </pc:spChg>
        <pc:spChg chg="add mod">
          <ac:chgData name="Nikan Moghadam" userId="dd8a974b7083cebd" providerId="LiveId" clId="{8EFDAB16-A449-4BBE-9DCD-AA3C662F0C5B}" dt="2019-08-15T17:10:05.333" v="774" actId="20577"/>
          <ac:spMkLst>
            <pc:docMk/>
            <pc:sldMk cId="2657688362" sldId="4698"/>
            <ac:spMk id="8" creationId="{3434EFAB-CB7E-464A-B5DA-245810050356}"/>
          </ac:spMkLst>
        </pc:spChg>
        <pc:spChg chg="add del">
          <ac:chgData name="Nikan Moghadam" userId="dd8a974b7083cebd" providerId="LiveId" clId="{8EFDAB16-A449-4BBE-9DCD-AA3C662F0C5B}" dt="2019-08-15T17:03:50.715" v="569" actId="26606"/>
          <ac:spMkLst>
            <pc:docMk/>
            <pc:sldMk cId="2657688362" sldId="4698"/>
            <ac:spMk id="9" creationId="{B4F5FA0D-0104-4987-8241-EFF7C85B88DE}"/>
          </ac:spMkLst>
        </pc:spChg>
        <pc:picChg chg="add del">
          <ac:chgData name="Nikan Moghadam" userId="dd8a974b7083cebd" providerId="LiveId" clId="{8EFDAB16-A449-4BBE-9DCD-AA3C662F0C5B}" dt="2019-08-15T17:03:50.715" v="569" actId="26606"/>
          <ac:picMkLst>
            <pc:docMk/>
            <pc:sldMk cId="2657688362" sldId="4698"/>
            <ac:picMk id="11" creationId="{2897127E-6CEF-446C-BE87-93B7C46E49D1}"/>
          </ac:picMkLst>
        </pc:picChg>
      </pc:sldChg>
      <pc:sldChg chg="addSp delSp modSp add modTransition modNotesTx">
        <pc:chgData name="Nikan Moghadam" userId="dd8a974b7083cebd" providerId="LiveId" clId="{8EFDAB16-A449-4BBE-9DCD-AA3C662F0C5B}" dt="2019-08-21T17:24:51.008" v="13584" actId="20577"/>
        <pc:sldMkLst>
          <pc:docMk/>
          <pc:sldMk cId="3856038404" sldId="4699"/>
        </pc:sldMkLst>
        <pc:spChg chg="del mod">
          <ac:chgData name="Nikan Moghadam" userId="dd8a974b7083cebd" providerId="LiveId" clId="{8EFDAB16-A449-4BBE-9DCD-AA3C662F0C5B}" dt="2019-08-15T17:05:06.054" v="598"/>
          <ac:spMkLst>
            <pc:docMk/>
            <pc:sldMk cId="3856038404" sldId="4699"/>
            <ac:spMk id="2" creationId="{48E52DDA-1972-40BD-B6D7-837821B7343B}"/>
          </ac:spMkLst>
        </pc:spChg>
        <pc:spChg chg="del">
          <ac:chgData name="Nikan Moghadam" userId="dd8a974b7083cebd" providerId="LiveId" clId="{8EFDAB16-A449-4BBE-9DCD-AA3C662F0C5B}" dt="2019-08-15T17:05:06.054" v="598"/>
          <ac:spMkLst>
            <pc:docMk/>
            <pc:sldMk cId="3856038404" sldId="4699"/>
            <ac:spMk id="3" creationId="{605625BD-E8CB-4070-B9C9-49E2DE5D2818}"/>
          </ac:spMkLst>
        </pc:spChg>
        <pc:spChg chg="add mod">
          <ac:chgData name="Nikan Moghadam" userId="dd8a974b7083cebd" providerId="LiveId" clId="{8EFDAB16-A449-4BBE-9DCD-AA3C662F0C5B}" dt="2019-08-17T12:49:41.709" v="3986" actId="2711"/>
          <ac:spMkLst>
            <pc:docMk/>
            <pc:sldMk cId="3856038404" sldId="4699"/>
            <ac:spMk id="4" creationId="{C711708E-78DF-4634-86E9-3BDE8D172800}"/>
          </ac:spMkLst>
        </pc:spChg>
        <pc:spChg chg="add mod">
          <ac:chgData name="Nikan Moghadam" userId="dd8a974b7083cebd" providerId="LiveId" clId="{8EFDAB16-A449-4BBE-9DCD-AA3C662F0C5B}" dt="2019-08-17T12:49:41.709" v="3986" actId="2711"/>
          <ac:spMkLst>
            <pc:docMk/>
            <pc:sldMk cId="3856038404" sldId="4699"/>
            <ac:spMk id="5" creationId="{0372297E-48B0-4BC2-B9A1-9F0CE0403B4A}"/>
          </ac:spMkLst>
        </pc:spChg>
        <pc:graphicFrameChg chg="add del mod modGraphic">
          <ac:chgData name="Nikan Moghadam" userId="dd8a974b7083cebd" providerId="LiveId" clId="{8EFDAB16-A449-4BBE-9DCD-AA3C662F0C5B}" dt="2019-08-17T12:02:14.608" v="3126" actId="478"/>
          <ac:graphicFrameMkLst>
            <pc:docMk/>
            <pc:sldMk cId="3856038404" sldId="4699"/>
            <ac:graphicFrameMk id="2" creationId="{169A51E6-1625-4EA9-9BF5-5CFEF7A13AC6}"/>
          </ac:graphicFrameMkLst>
        </pc:graphicFrameChg>
        <pc:graphicFrameChg chg="add del mod modGraphic">
          <ac:chgData name="Nikan Moghadam" userId="dd8a974b7083cebd" providerId="LiveId" clId="{8EFDAB16-A449-4BBE-9DCD-AA3C662F0C5B}" dt="2019-08-17T12:16:40.991" v="3297" actId="478"/>
          <ac:graphicFrameMkLst>
            <pc:docMk/>
            <pc:sldMk cId="3856038404" sldId="4699"/>
            <ac:graphicFrameMk id="3" creationId="{BB98EC02-A289-45B1-ADDE-8F09A9877144}"/>
          </ac:graphicFrameMkLst>
        </pc:graphicFrameChg>
        <pc:graphicFrameChg chg="add del mod modGraphic">
          <ac:chgData name="Nikan Moghadam" userId="dd8a974b7083cebd" providerId="LiveId" clId="{8EFDAB16-A449-4BBE-9DCD-AA3C662F0C5B}" dt="2019-08-17T12:16:40.402" v="3296" actId="478"/>
          <ac:graphicFrameMkLst>
            <pc:docMk/>
            <pc:sldMk cId="3856038404" sldId="4699"/>
            <ac:graphicFrameMk id="7" creationId="{7F947931-952C-47C3-A64B-52EA6FAD53B4}"/>
          </ac:graphicFrameMkLst>
        </pc:graphicFrameChg>
        <pc:graphicFrameChg chg="add del mod ord modGraphic">
          <ac:chgData name="Nikan Moghadam" userId="dd8a974b7083cebd" providerId="LiveId" clId="{8EFDAB16-A449-4BBE-9DCD-AA3C662F0C5B}" dt="2019-08-17T12:02:06.176" v="3124" actId="478"/>
          <ac:graphicFrameMkLst>
            <pc:docMk/>
            <pc:sldMk cId="3856038404" sldId="4699"/>
            <ac:graphicFrameMk id="8" creationId="{4083C815-533C-426F-B6CE-C66DC38D9DB7}"/>
          </ac:graphicFrameMkLst>
        </pc:graphicFrameChg>
        <pc:picChg chg="add mod">
          <ac:chgData name="Nikan Moghadam" userId="dd8a974b7083cebd" providerId="LiveId" clId="{8EFDAB16-A449-4BBE-9DCD-AA3C662F0C5B}" dt="2019-08-17T12:49:41.709" v="3986" actId="2711"/>
          <ac:picMkLst>
            <pc:docMk/>
            <pc:sldMk cId="3856038404" sldId="4699"/>
            <ac:picMk id="6" creationId="{D524275F-D0E1-443C-B248-505533710807}"/>
          </ac:picMkLst>
        </pc:picChg>
      </pc:sldChg>
      <pc:sldChg chg="modSp add del">
        <pc:chgData name="Nikan Moghadam" userId="dd8a974b7083cebd" providerId="LiveId" clId="{8EFDAB16-A449-4BBE-9DCD-AA3C662F0C5B}" dt="2019-08-15T17:22:01.131" v="1084" actId="47"/>
        <pc:sldMkLst>
          <pc:docMk/>
          <pc:sldMk cId="1545969312" sldId="4700"/>
        </pc:sldMkLst>
        <pc:spChg chg="mod">
          <ac:chgData name="Nikan Moghadam" userId="dd8a974b7083cebd" providerId="LiveId" clId="{8EFDAB16-A449-4BBE-9DCD-AA3C662F0C5B}" dt="2019-08-15T17:21:56.565" v="1082" actId="21"/>
          <ac:spMkLst>
            <pc:docMk/>
            <pc:sldMk cId="1545969312" sldId="4700"/>
            <ac:spMk id="4" creationId="{C711708E-78DF-4634-86E9-3BDE8D172800}"/>
          </ac:spMkLst>
        </pc:spChg>
        <pc:spChg chg="mod">
          <ac:chgData name="Nikan Moghadam" userId="dd8a974b7083cebd" providerId="LiveId" clId="{8EFDAB16-A449-4BBE-9DCD-AA3C662F0C5B}" dt="2019-08-15T17:21:48.320" v="1081" actId="20577"/>
          <ac:spMkLst>
            <pc:docMk/>
            <pc:sldMk cId="1545969312" sldId="4700"/>
            <ac:spMk id="5" creationId="{0372297E-48B0-4BC2-B9A1-9F0CE0403B4A}"/>
          </ac:spMkLst>
        </pc:spChg>
      </pc:sldChg>
      <pc:sldChg chg="addSp delSp modSp add mod modTransition modAnim modNotesTx">
        <pc:chgData name="Nikan Moghadam" userId="dd8a974b7083cebd" providerId="LiveId" clId="{8EFDAB16-A449-4BBE-9DCD-AA3C662F0C5B}" dt="2019-08-21T17:36:27.812" v="13765" actId="113"/>
        <pc:sldMkLst>
          <pc:docMk/>
          <pc:sldMk cId="4219140155" sldId="4701"/>
        </pc:sldMkLst>
        <pc:spChg chg="add del mod">
          <ac:chgData name="Nikan Moghadam" userId="dd8a974b7083cebd" providerId="LiveId" clId="{8EFDAB16-A449-4BBE-9DCD-AA3C662F0C5B}" dt="2019-08-17T16:53:51.195" v="9257"/>
          <ac:spMkLst>
            <pc:docMk/>
            <pc:sldMk cId="4219140155" sldId="4701"/>
            <ac:spMk id="2" creationId="{F4CB289A-4145-4E06-AC17-AC0AF7D86A53}"/>
          </ac:spMkLst>
        </pc:spChg>
        <pc:spChg chg="add del mod">
          <ac:chgData name="Nikan Moghadam" userId="dd8a974b7083cebd" providerId="LiveId" clId="{8EFDAB16-A449-4BBE-9DCD-AA3C662F0C5B}" dt="2019-08-17T16:53:51.195" v="9257"/>
          <ac:spMkLst>
            <pc:docMk/>
            <pc:sldMk cId="4219140155" sldId="4701"/>
            <ac:spMk id="3" creationId="{59672EC3-8BEC-4162-AE1D-342BD4BC726F}"/>
          </ac:spMkLst>
        </pc:spChg>
        <pc:spChg chg="mod">
          <ac:chgData name="Nikan Moghadam" userId="dd8a974b7083cebd" providerId="LiveId" clId="{8EFDAB16-A449-4BBE-9DCD-AA3C662F0C5B}" dt="2019-08-17T17:01:45.477" v="9341" actId="20577"/>
          <ac:spMkLst>
            <pc:docMk/>
            <pc:sldMk cId="4219140155" sldId="4701"/>
            <ac:spMk id="4" creationId="{C711708E-78DF-4634-86E9-3BDE8D172800}"/>
          </ac:spMkLst>
        </pc:spChg>
        <pc:spChg chg="del">
          <ac:chgData name="Nikan Moghadam" userId="dd8a974b7083cebd" providerId="LiveId" clId="{8EFDAB16-A449-4BBE-9DCD-AA3C662F0C5B}" dt="2019-08-15T17:06:45.427" v="678"/>
          <ac:spMkLst>
            <pc:docMk/>
            <pc:sldMk cId="4219140155" sldId="4701"/>
            <ac:spMk id="5" creationId="{0372297E-48B0-4BC2-B9A1-9F0CE0403B4A}"/>
          </ac:spMkLst>
        </pc:spChg>
        <pc:spChg chg="add mod">
          <ac:chgData name="Nikan Moghadam" userId="dd8a974b7083cebd" providerId="LiveId" clId="{8EFDAB16-A449-4BBE-9DCD-AA3C662F0C5B}" dt="2019-08-20T15:45:56.842" v="12853" actId="20577"/>
          <ac:spMkLst>
            <pc:docMk/>
            <pc:sldMk cId="4219140155" sldId="4701"/>
            <ac:spMk id="5" creationId="{E1E12FF6-F2B3-40FE-A1F3-861A8332D5FC}"/>
          </ac:spMkLst>
        </pc:spChg>
        <pc:spChg chg="add del mod">
          <ac:chgData name="Nikan Moghadam" userId="dd8a974b7083cebd" providerId="LiveId" clId="{8EFDAB16-A449-4BBE-9DCD-AA3C662F0C5B}" dt="2019-08-17T16:53:51.195" v="9257"/>
          <ac:spMkLst>
            <pc:docMk/>
            <pc:sldMk cId="4219140155" sldId="4701"/>
            <ac:spMk id="6" creationId="{30868E05-2FFD-4635-B63B-4B21077E3A47}"/>
          </ac:spMkLst>
        </pc:spChg>
        <pc:spChg chg="add del mod">
          <ac:chgData name="Nikan Moghadam" userId="dd8a974b7083cebd" providerId="LiveId" clId="{8EFDAB16-A449-4BBE-9DCD-AA3C662F0C5B}" dt="2019-08-17T16:53:51.195" v="9257"/>
          <ac:spMkLst>
            <pc:docMk/>
            <pc:sldMk cId="4219140155" sldId="4701"/>
            <ac:spMk id="7" creationId="{02FB3EC2-F978-440F-A9DD-5D318EB6B905}"/>
          </ac:spMkLst>
        </pc:spChg>
        <pc:spChg chg="add del mod">
          <ac:chgData name="Nikan Moghadam" userId="dd8a974b7083cebd" providerId="LiveId" clId="{8EFDAB16-A449-4BBE-9DCD-AA3C662F0C5B}" dt="2019-08-17T16:54:32.243" v="9264" actId="1957"/>
          <ac:spMkLst>
            <pc:docMk/>
            <pc:sldMk cId="4219140155" sldId="4701"/>
            <ac:spMk id="9" creationId="{521C1282-5FE0-4861-99FF-8DE8754A8B56}"/>
          </ac:spMkLst>
        </pc:spChg>
        <pc:graphicFrameChg chg="add mod">
          <ac:chgData name="Nikan Moghadam" userId="dd8a974b7083cebd" providerId="LiveId" clId="{8EFDAB16-A449-4BBE-9DCD-AA3C662F0C5B}" dt="2019-08-17T17:25:47.461" v="9820" actId="207"/>
          <ac:graphicFrameMkLst>
            <pc:docMk/>
            <pc:sldMk cId="4219140155" sldId="4701"/>
            <ac:graphicFrameMk id="14" creationId="{87ECD76C-1DC8-48DF-9DB3-072C490FB200}"/>
          </ac:graphicFrameMkLst>
        </pc:graphicFrameChg>
        <pc:picChg chg="add mod">
          <ac:chgData name="Nikan Moghadam" userId="dd8a974b7083cebd" providerId="LiveId" clId="{8EFDAB16-A449-4BBE-9DCD-AA3C662F0C5B}" dt="2019-08-17T12:50:07.399" v="3989" actId="2711"/>
          <ac:picMkLst>
            <pc:docMk/>
            <pc:sldMk cId="4219140155" sldId="4701"/>
            <ac:picMk id="8" creationId="{4878AE69-F763-43C7-9A8C-F6D1F07C15D8}"/>
          </ac:picMkLst>
        </pc:picChg>
        <pc:picChg chg="add del mod">
          <ac:chgData name="Nikan Moghadam" userId="dd8a974b7083cebd" providerId="LiveId" clId="{8EFDAB16-A449-4BBE-9DCD-AA3C662F0C5B}" dt="2019-08-17T16:54:07.884" v="9262" actId="931"/>
          <ac:picMkLst>
            <pc:docMk/>
            <pc:sldMk cId="4219140155" sldId="4701"/>
            <ac:picMk id="11" creationId="{60A0B38F-F82C-4353-BD5A-028AA6A7C6FF}"/>
          </ac:picMkLst>
        </pc:picChg>
      </pc:sldChg>
      <pc:sldChg chg="addSp modSp add modTransition modNotesTx">
        <pc:chgData name="Nikan Moghadam" userId="dd8a974b7083cebd" providerId="LiveId" clId="{8EFDAB16-A449-4BBE-9DCD-AA3C662F0C5B}" dt="2019-08-21T18:01:35.019" v="14469" actId="20577"/>
        <pc:sldMkLst>
          <pc:docMk/>
          <pc:sldMk cId="1352043616" sldId="4702"/>
        </pc:sldMkLst>
        <pc:spChg chg="mod">
          <ac:chgData name="Nikan Moghadam" userId="dd8a974b7083cebd" providerId="LiveId" clId="{8EFDAB16-A449-4BBE-9DCD-AA3C662F0C5B}" dt="2019-08-17T12:50:12.568" v="3990" actId="2711"/>
          <ac:spMkLst>
            <pc:docMk/>
            <pc:sldMk cId="1352043616" sldId="4702"/>
            <ac:spMk id="2" creationId="{F4CB289A-4145-4E06-AC17-AC0AF7D86A53}"/>
          </ac:spMkLst>
        </pc:spChg>
        <pc:spChg chg="mod">
          <ac:chgData name="Nikan Moghadam" userId="dd8a974b7083cebd" providerId="LiveId" clId="{8EFDAB16-A449-4BBE-9DCD-AA3C662F0C5B}" dt="2019-08-20T15:46:07.604" v="12855" actId="404"/>
          <ac:spMkLst>
            <pc:docMk/>
            <pc:sldMk cId="1352043616" sldId="4702"/>
            <ac:spMk id="3" creationId="{59672EC3-8BEC-4162-AE1D-342BD4BC726F}"/>
          </ac:spMkLst>
        </pc:spChg>
        <pc:spChg chg="mod">
          <ac:chgData name="Nikan Moghadam" userId="dd8a974b7083cebd" providerId="LiveId" clId="{8EFDAB16-A449-4BBE-9DCD-AA3C662F0C5B}" dt="2019-08-17T12:50:12.568" v="3990" actId="2711"/>
          <ac:spMkLst>
            <pc:docMk/>
            <pc:sldMk cId="1352043616" sldId="4702"/>
            <ac:spMk id="4" creationId="{C711708E-78DF-4634-86E9-3BDE8D172800}"/>
          </ac:spMkLst>
        </pc:spChg>
        <pc:spChg chg="mod">
          <ac:chgData name="Nikan Moghadam" userId="dd8a974b7083cebd" providerId="LiveId" clId="{8EFDAB16-A449-4BBE-9DCD-AA3C662F0C5B}" dt="2019-08-17T12:50:12.568" v="3990" actId="2711"/>
          <ac:spMkLst>
            <pc:docMk/>
            <pc:sldMk cId="1352043616" sldId="4702"/>
            <ac:spMk id="6" creationId="{30868E05-2FFD-4635-B63B-4B21077E3A47}"/>
          </ac:spMkLst>
        </pc:spChg>
        <pc:spChg chg="mod">
          <ac:chgData name="Nikan Moghadam" userId="dd8a974b7083cebd" providerId="LiveId" clId="{8EFDAB16-A449-4BBE-9DCD-AA3C662F0C5B}" dt="2019-08-20T15:46:09.736" v="12856" actId="404"/>
          <ac:spMkLst>
            <pc:docMk/>
            <pc:sldMk cId="1352043616" sldId="4702"/>
            <ac:spMk id="7" creationId="{02FB3EC2-F978-440F-A9DD-5D318EB6B905}"/>
          </ac:spMkLst>
        </pc:spChg>
        <pc:picChg chg="add mod">
          <ac:chgData name="Nikan Moghadam" userId="dd8a974b7083cebd" providerId="LiveId" clId="{8EFDAB16-A449-4BBE-9DCD-AA3C662F0C5B}" dt="2019-08-17T12:50:12.568" v="3990" actId="2711"/>
          <ac:picMkLst>
            <pc:docMk/>
            <pc:sldMk cId="1352043616" sldId="4702"/>
            <ac:picMk id="8" creationId="{CE9AA786-1767-4F53-9694-4A4EC6A77E4D}"/>
          </ac:picMkLst>
        </pc:picChg>
      </pc:sldChg>
      <pc:sldChg chg="addSp modSp add del modTransition setBg">
        <pc:chgData name="Nikan Moghadam" userId="dd8a974b7083cebd" providerId="LiveId" clId="{8EFDAB16-A449-4BBE-9DCD-AA3C662F0C5B}" dt="2019-08-17T12:58:33.300" v="4083" actId="47"/>
        <pc:sldMkLst>
          <pc:docMk/>
          <pc:sldMk cId="3102078878" sldId="4703"/>
        </pc:sldMkLst>
        <pc:spChg chg="mod">
          <ac:chgData name="Nikan Moghadam" userId="dd8a974b7083cebd" providerId="LiveId" clId="{8EFDAB16-A449-4BBE-9DCD-AA3C662F0C5B}" dt="2019-08-17T12:50:18.844" v="3991" actId="2711"/>
          <ac:spMkLst>
            <pc:docMk/>
            <pc:sldMk cId="3102078878" sldId="4703"/>
            <ac:spMk id="2" creationId="{F4CB289A-4145-4E06-AC17-AC0AF7D86A53}"/>
          </ac:spMkLst>
        </pc:spChg>
        <pc:spChg chg="mod">
          <ac:chgData name="Nikan Moghadam" userId="dd8a974b7083cebd" providerId="LiveId" clId="{8EFDAB16-A449-4BBE-9DCD-AA3C662F0C5B}" dt="2019-08-17T12:50:18.844" v="3991" actId="2711"/>
          <ac:spMkLst>
            <pc:docMk/>
            <pc:sldMk cId="3102078878" sldId="4703"/>
            <ac:spMk id="3" creationId="{59672EC3-8BEC-4162-AE1D-342BD4BC726F}"/>
          </ac:spMkLst>
        </pc:spChg>
        <pc:spChg chg="mod">
          <ac:chgData name="Nikan Moghadam" userId="dd8a974b7083cebd" providerId="LiveId" clId="{8EFDAB16-A449-4BBE-9DCD-AA3C662F0C5B}" dt="2019-08-17T12:50:18.844" v="3991" actId="2711"/>
          <ac:spMkLst>
            <pc:docMk/>
            <pc:sldMk cId="3102078878" sldId="4703"/>
            <ac:spMk id="4" creationId="{C711708E-78DF-4634-86E9-3BDE8D172800}"/>
          </ac:spMkLst>
        </pc:spChg>
        <pc:spChg chg="mod">
          <ac:chgData name="Nikan Moghadam" userId="dd8a974b7083cebd" providerId="LiveId" clId="{8EFDAB16-A449-4BBE-9DCD-AA3C662F0C5B}" dt="2019-08-17T12:50:18.844" v="3991" actId="2711"/>
          <ac:spMkLst>
            <pc:docMk/>
            <pc:sldMk cId="3102078878" sldId="4703"/>
            <ac:spMk id="6" creationId="{30868E05-2FFD-4635-B63B-4B21077E3A47}"/>
          </ac:spMkLst>
        </pc:spChg>
        <pc:spChg chg="mod">
          <ac:chgData name="Nikan Moghadam" userId="dd8a974b7083cebd" providerId="LiveId" clId="{8EFDAB16-A449-4BBE-9DCD-AA3C662F0C5B}" dt="2019-08-17T12:50:18.844" v="3991" actId="2711"/>
          <ac:spMkLst>
            <pc:docMk/>
            <pc:sldMk cId="3102078878" sldId="4703"/>
            <ac:spMk id="7" creationId="{02FB3EC2-F978-440F-A9DD-5D318EB6B905}"/>
          </ac:spMkLst>
        </pc:spChg>
        <pc:picChg chg="add mod">
          <ac:chgData name="Nikan Moghadam" userId="dd8a974b7083cebd" providerId="LiveId" clId="{8EFDAB16-A449-4BBE-9DCD-AA3C662F0C5B}" dt="2019-08-17T12:50:18.844" v="3991" actId="2711"/>
          <ac:picMkLst>
            <pc:docMk/>
            <pc:sldMk cId="3102078878" sldId="4703"/>
            <ac:picMk id="8" creationId="{F2C078A9-DA08-4BBF-B244-EE0A63718E25}"/>
          </ac:picMkLst>
        </pc:picChg>
      </pc:sldChg>
      <pc:sldChg chg="addSp delSp modSp add mod ord modTransition setBg modShow">
        <pc:chgData name="Nikan Moghadam" userId="dd8a974b7083cebd" providerId="LiveId" clId="{8EFDAB16-A449-4BBE-9DCD-AA3C662F0C5B}" dt="2019-08-20T15:52:34.989" v="12902" actId="732"/>
        <pc:sldMkLst>
          <pc:docMk/>
          <pc:sldMk cId="3556316925" sldId="4704"/>
        </pc:sldMkLst>
        <pc:spChg chg="mod">
          <ac:chgData name="Nikan Moghadam" userId="dd8a974b7083cebd" providerId="LiveId" clId="{8EFDAB16-A449-4BBE-9DCD-AA3C662F0C5B}" dt="2019-08-20T15:51:30.158" v="12877" actId="26606"/>
          <ac:spMkLst>
            <pc:docMk/>
            <pc:sldMk cId="3556316925" sldId="4704"/>
            <ac:spMk id="2" creationId="{40D2374E-F01A-4336-B916-A9182D5D11FD}"/>
          </ac:spMkLst>
        </pc:spChg>
        <pc:spChg chg="add del mod">
          <ac:chgData name="Nikan Moghadam" userId="dd8a974b7083cebd" providerId="LiveId" clId="{8EFDAB16-A449-4BBE-9DCD-AA3C662F0C5B}" dt="2019-08-20T15:51:41.830" v="12882" actId="478"/>
          <ac:spMkLst>
            <pc:docMk/>
            <pc:sldMk cId="3556316925" sldId="4704"/>
            <ac:spMk id="3" creationId="{82978C61-95D1-4529-AB94-CE4FA306DB3E}"/>
          </ac:spMkLst>
        </pc:spChg>
        <pc:spChg chg="add del mod">
          <ac:chgData name="Nikan Moghadam" userId="dd8a974b7083cebd" providerId="LiveId" clId="{8EFDAB16-A449-4BBE-9DCD-AA3C662F0C5B}" dt="2019-08-20T15:51:44.371" v="12883" actId="478"/>
          <ac:spMkLst>
            <pc:docMk/>
            <pc:sldMk cId="3556316925" sldId="4704"/>
            <ac:spMk id="7" creationId="{CC6ABD53-BD21-4C70-B4F8-3AF6DA5FD89A}"/>
          </ac:spMkLst>
        </pc:spChg>
        <pc:spChg chg="add del">
          <ac:chgData name="Nikan Moghadam" userId="dd8a974b7083cebd" providerId="LiveId" clId="{8EFDAB16-A449-4BBE-9DCD-AA3C662F0C5B}" dt="2019-08-20T15:51:24.214" v="12873" actId="26606"/>
          <ac:spMkLst>
            <pc:docMk/>
            <pc:sldMk cId="3556316925" sldId="4704"/>
            <ac:spMk id="10" creationId="{3CD9DF72-87A3-404E-A828-84CBF11A8303}"/>
          </ac:spMkLst>
        </pc:spChg>
        <pc:spChg chg="add del">
          <ac:chgData name="Nikan Moghadam" userId="dd8a974b7083cebd" providerId="LiveId" clId="{8EFDAB16-A449-4BBE-9DCD-AA3C662F0C5B}" dt="2019-08-20T15:51:27.468" v="12875" actId="26606"/>
          <ac:spMkLst>
            <pc:docMk/>
            <pc:sldMk cId="3556316925" sldId="4704"/>
            <ac:spMk id="14" creationId="{4038CB10-1F5C-4D54-9DF7-12586DE5B007}"/>
          </ac:spMkLst>
        </pc:spChg>
        <pc:spChg chg="add del">
          <ac:chgData name="Nikan Moghadam" userId="dd8a974b7083cebd" providerId="LiveId" clId="{8EFDAB16-A449-4BBE-9DCD-AA3C662F0C5B}" dt="2019-08-20T15:51:27.468" v="12875" actId="26606"/>
          <ac:spMkLst>
            <pc:docMk/>
            <pc:sldMk cId="3556316925" sldId="4704"/>
            <ac:spMk id="15" creationId="{73ED6512-6858-4552-B699-9A97FE9A4EA2}"/>
          </ac:spMkLst>
        </pc:spChg>
        <pc:spChg chg="add del">
          <ac:chgData name="Nikan Moghadam" userId="dd8a974b7083cebd" providerId="LiveId" clId="{8EFDAB16-A449-4BBE-9DCD-AA3C662F0C5B}" dt="2019-08-20T15:51:30.158" v="12877" actId="26606"/>
          <ac:spMkLst>
            <pc:docMk/>
            <pc:sldMk cId="3556316925" sldId="4704"/>
            <ac:spMk id="17" creationId="{C607803A-4E99-444E-94F7-8785CDDF5849}"/>
          </ac:spMkLst>
        </pc:spChg>
        <pc:spChg chg="add del">
          <ac:chgData name="Nikan Moghadam" userId="dd8a974b7083cebd" providerId="LiveId" clId="{8EFDAB16-A449-4BBE-9DCD-AA3C662F0C5B}" dt="2019-08-20T15:51:30.158" v="12877" actId="26606"/>
          <ac:spMkLst>
            <pc:docMk/>
            <pc:sldMk cId="3556316925" sldId="4704"/>
            <ac:spMk id="18" creationId="{2989BE6A-C309-418E-8ADD-1616A980570D}"/>
          </ac:spMkLst>
        </pc:spChg>
        <pc:picChg chg="add mod">
          <ac:chgData name="Nikan Moghadam" userId="dd8a974b7083cebd" providerId="LiveId" clId="{8EFDAB16-A449-4BBE-9DCD-AA3C662F0C5B}" dt="2019-08-17T12:51:14.742" v="4002" actId="2711"/>
          <ac:picMkLst>
            <pc:docMk/>
            <pc:sldMk cId="3556316925" sldId="4704"/>
            <ac:picMk id="4" creationId="{A8883AEA-FAF9-4C75-9033-5431177551AD}"/>
          </ac:picMkLst>
        </pc:picChg>
        <pc:picChg chg="add del mod ord modCrop">
          <ac:chgData name="Nikan Moghadam" userId="dd8a974b7083cebd" providerId="LiveId" clId="{8EFDAB16-A449-4BBE-9DCD-AA3C662F0C5B}" dt="2019-08-20T15:52:34.989" v="12902" actId="732"/>
          <ac:picMkLst>
            <pc:docMk/>
            <pc:sldMk cId="3556316925" sldId="4704"/>
            <ac:picMk id="5" creationId="{308F45D9-271C-4E42-9943-E18DB162E3B6}"/>
          </ac:picMkLst>
        </pc:picChg>
        <pc:cxnChg chg="add del">
          <ac:chgData name="Nikan Moghadam" userId="dd8a974b7083cebd" providerId="LiveId" clId="{8EFDAB16-A449-4BBE-9DCD-AA3C662F0C5B}" dt="2019-08-20T15:51:24.214" v="12873" actId="26606"/>
          <ac:cxnSpMkLst>
            <pc:docMk/>
            <pc:sldMk cId="3556316925" sldId="4704"/>
            <ac:cxnSpMk id="12" creationId="{20E3A342-4D61-4E3F-AF90-1AB42AEB96CC}"/>
          </ac:cxnSpMkLst>
        </pc:cxnChg>
      </pc:sldChg>
      <pc:sldChg chg="addSp delSp modSp add ord modTransition modNotesTx">
        <pc:chgData name="Nikan Moghadam" userId="dd8a974b7083cebd" providerId="LiveId" clId="{8EFDAB16-A449-4BBE-9DCD-AA3C662F0C5B}" dt="2019-08-22T07:00:43.545" v="16265" actId="113"/>
        <pc:sldMkLst>
          <pc:docMk/>
          <pc:sldMk cId="2007389542" sldId="4705"/>
        </pc:sldMkLst>
        <pc:spChg chg="del">
          <ac:chgData name="Nikan Moghadam" userId="dd8a974b7083cebd" providerId="LiveId" clId="{8EFDAB16-A449-4BBE-9DCD-AA3C662F0C5B}" dt="2019-08-15T17:20:20.775" v="989"/>
          <ac:spMkLst>
            <pc:docMk/>
            <pc:sldMk cId="2007389542" sldId="4705"/>
            <ac:spMk id="2" creationId="{6C2B9FAF-F934-4126-AD05-847EE7F901DB}"/>
          </ac:spMkLst>
        </pc:spChg>
        <pc:spChg chg="del mod">
          <ac:chgData name="Nikan Moghadam" userId="dd8a974b7083cebd" providerId="LiveId" clId="{8EFDAB16-A449-4BBE-9DCD-AA3C662F0C5B}" dt="2019-08-15T17:20:20.775" v="989"/>
          <ac:spMkLst>
            <pc:docMk/>
            <pc:sldMk cId="2007389542" sldId="4705"/>
            <ac:spMk id="3" creationId="{97DC6062-4A67-433C-A625-5B59AFE72F96}"/>
          </ac:spMkLst>
        </pc:spChg>
        <pc:spChg chg="add del mod">
          <ac:chgData name="Nikan Moghadam" userId="dd8a974b7083cebd" providerId="LiveId" clId="{8EFDAB16-A449-4BBE-9DCD-AA3C662F0C5B}" dt="2019-08-18T10:47:56.779" v="12787" actId="478"/>
          <ac:spMkLst>
            <pc:docMk/>
            <pc:sldMk cId="2007389542" sldId="4705"/>
            <ac:spMk id="3" creationId="{BD8D7A13-62A9-4E4B-9092-4633D4E81701}"/>
          </ac:spMkLst>
        </pc:spChg>
        <pc:spChg chg="del">
          <ac:chgData name="Nikan Moghadam" userId="dd8a974b7083cebd" providerId="LiveId" clId="{8EFDAB16-A449-4BBE-9DCD-AA3C662F0C5B}" dt="2019-08-15T17:20:20.775" v="989"/>
          <ac:spMkLst>
            <pc:docMk/>
            <pc:sldMk cId="2007389542" sldId="4705"/>
            <ac:spMk id="4" creationId="{76CCDD0A-DEF6-46CE-B7F5-3D5F109C266F}"/>
          </ac:spMkLst>
        </pc:spChg>
        <pc:spChg chg="add mod">
          <ac:chgData name="Nikan Moghadam" userId="dd8a974b7083cebd" providerId="LiveId" clId="{8EFDAB16-A449-4BBE-9DCD-AA3C662F0C5B}" dt="2019-08-17T12:51:33.985" v="4007" actId="2711"/>
          <ac:spMkLst>
            <pc:docMk/>
            <pc:sldMk cId="2007389542" sldId="4705"/>
            <ac:spMk id="5" creationId="{B3B00652-7940-4A1E-8486-57D11B44BFDA}"/>
          </ac:spMkLst>
        </pc:spChg>
        <pc:spChg chg="add del mod">
          <ac:chgData name="Nikan Moghadam" userId="dd8a974b7083cebd" providerId="LiveId" clId="{8EFDAB16-A449-4BBE-9DCD-AA3C662F0C5B}" dt="2019-08-18T10:47:39.472" v="12781" actId="478"/>
          <ac:spMkLst>
            <pc:docMk/>
            <pc:sldMk cId="2007389542" sldId="4705"/>
            <ac:spMk id="6" creationId="{B1A23B8E-B934-435B-9F42-C27ADFBD3FB5}"/>
          </ac:spMkLst>
        </pc:spChg>
        <pc:spChg chg="add del mod ord">
          <ac:chgData name="Nikan Moghadam" userId="dd8a974b7083cebd" providerId="LiveId" clId="{8EFDAB16-A449-4BBE-9DCD-AA3C662F0C5B}" dt="2019-08-18T10:48:16.530" v="12792" actId="14100"/>
          <ac:spMkLst>
            <pc:docMk/>
            <pc:sldMk cId="2007389542" sldId="4705"/>
            <ac:spMk id="7" creationId="{F3E645B6-9B96-42F0-9891-BE24D1CD0882}"/>
          </ac:spMkLst>
        </pc:spChg>
        <pc:spChg chg="add del mod">
          <ac:chgData name="Nikan Moghadam" userId="dd8a974b7083cebd" providerId="LiveId" clId="{8EFDAB16-A449-4BBE-9DCD-AA3C662F0C5B}" dt="2019-08-18T10:47:36.751" v="12780" actId="478"/>
          <ac:spMkLst>
            <pc:docMk/>
            <pc:sldMk cId="2007389542" sldId="4705"/>
            <ac:spMk id="8" creationId="{53A5B4B4-3A5B-4B10-9E21-9D6E13733ACD}"/>
          </ac:spMkLst>
        </pc:spChg>
        <pc:spChg chg="add mod">
          <ac:chgData name="Nikan Moghadam" userId="dd8a974b7083cebd" providerId="LiveId" clId="{8EFDAB16-A449-4BBE-9DCD-AA3C662F0C5B}" dt="2019-08-18T10:48:00.390" v="12788" actId="14100"/>
          <ac:spMkLst>
            <pc:docMk/>
            <pc:sldMk cId="2007389542" sldId="4705"/>
            <ac:spMk id="9" creationId="{3B909E6B-992A-4E32-84C1-52265062158B}"/>
          </ac:spMkLst>
        </pc:spChg>
        <pc:spChg chg="add mod ord">
          <ac:chgData name="Nikan Moghadam" userId="dd8a974b7083cebd" providerId="LiveId" clId="{8EFDAB16-A449-4BBE-9DCD-AA3C662F0C5B}" dt="2019-08-20T15:46:46.059" v="12867" actId="404"/>
          <ac:spMkLst>
            <pc:docMk/>
            <pc:sldMk cId="2007389542" sldId="4705"/>
            <ac:spMk id="11" creationId="{5978E885-A75C-4EC2-BFA5-83C490D211AE}"/>
          </ac:spMkLst>
        </pc:spChg>
        <pc:spChg chg="add mod">
          <ac:chgData name="Nikan Moghadam" userId="dd8a974b7083cebd" providerId="LiveId" clId="{8EFDAB16-A449-4BBE-9DCD-AA3C662F0C5B}" dt="2019-08-20T15:46:48.394" v="12868" actId="404"/>
          <ac:spMkLst>
            <pc:docMk/>
            <pc:sldMk cId="2007389542" sldId="4705"/>
            <ac:spMk id="12" creationId="{4508FF6B-FE5E-42CB-BAE3-248555E2A3CF}"/>
          </ac:spMkLst>
        </pc:spChg>
        <pc:spChg chg="add del mod">
          <ac:chgData name="Nikan Moghadam" userId="dd8a974b7083cebd" providerId="LiveId" clId="{8EFDAB16-A449-4BBE-9DCD-AA3C662F0C5B}" dt="2019-08-18T10:48:08.859" v="12790" actId="478"/>
          <ac:spMkLst>
            <pc:docMk/>
            <pc:sldMk cId="2007389542" sldId="4705"/>
            <ac:spMk id="13" creationId="{5C017E9F-0FD5-4E0D-89C4-768D40936748}"/>
          </ac:spMkLst>
        </pc:spChg>
        <pc:picChg chg="add mod">
          <ac:chgData name="Nikan Moghadam" userId="dd8a974b7083cebd" providerId="LiveId" clId="{8EFDAB16-A449-4BBE-9DCD-AA3C662F0C5B}" dt="2019-08-17T12:51:33.985" v="4007" actId="2711"/>
          <ac:picMkLst>
            <pc:docMk/>
            <pc:sldMk cId="2007389542" sldId="4705"/>
            <ac:picMk id="10" creationId="{189FA882-A4AD-4681-8377-A4594350E1D8}"/>
          </ac:picMkLst>
        </pc:picChg>
      </pc:sldChg>
      <pc:sldChg chg="addSp delSp modSp add del mod ord modTransition modShow">
        <pc:chgData name="Nikan Moghadam" userId="dd8a974b7083cebd" providerId="LiveId" clId="{8EFDAB16-A449-4BBE-9DCD-AA3C662F0C5B}" dt="2019-08-22T10:12:58.104" v="16269" actId="47"/>
        <pc:sldMkLst>
          <pc:docMk/>
          <pc:sldMk cId="1290991471" sldId="4706"/>
        </pc:sldMkLst>
        <pc:spChg chg="add mod">
          <ac:chgData name="Nikan Moghadam" userId="dd8a974b7083cebd" providerId="LiveId" clId="{8EFDAB16-A449-4BBE-9DCD-AA3C662F0C5B}" dt="2019-08-17T12:47:57.616" v="3973" actId="2711"/>
          <ac:spMkLst>
            <pc:docMk/>
            <pc:sldMk cId="1290991471" sldId="4706"/>
            <ac:spMk id="2" creationId="{CA4BE300-AB67-45AD-A9CD-F187DBD69792}"/>
          </ac:spMkLst>
        </pc:spChg>
        <pc:spChg chg="add mod">
          <ac:chgData name="Nikan Moghadam" userId="dd8a974b7083cebd" providerId="LiveId" clId="{8EFDAB16-A449-4BBE-9DCD-AA3C662F0C5B}" dt="2019-08-17T12:52:09.052" v="4012" actId="20577"/>
          <ac:spMkLst>
            <pc:docMk/>
            <pc:sldMk cId="1290991471" sldId="4706"/>
            <ac:spMk id="3" creationId="{D9357339-C7AA-4434-BD55-49411FBE1B0A}"/>
          </ac:spMkLst>
        </pc:spChg>
        <pc:spChg chg="add del mod">
          <ac:chgData name="Nikan Moghadam" userId="dd8a974b7083cebd" providerId="LiveId" clId="{8EFDAB16-A449-4BBE-9DCD-AA3C662F0C5B}" dt="2019-08-15T17:24:00.609" v="1191"/>
          <ac:spMkLst>
            <pc:docMk/>
            <pc:sldMk cId="1290991471" sldId="4706"/>
            <ac:spMk id="4" creationId="{5CE9FA35-3827-4D81-AA60-6D3312609AE9}"/>
          </ac:spMkLst>
        </pc:spChg>
        <pc:spChg chg="add mod">
          <ac:chgData name="Nikan Moghadam" userId="dd8a974b7083cebd" providerId="LiveId" clId="{8EFDAB16-A449-4BBE-9DCD-AA3C662F0C5B}" dt="2019-08-17T12:47:57.616" v="3973" actId="2711"/>
          <ac:spMkLst>
            <pc:docMk/>
            <pc:sldMk cId="1290991471" sldId="4706"/>
            <ac:spMk id="5" creationId="{87AAFD01-759E-418B-9488-C57AE646928F}"/>
          </ac:spMkLst>
        </pc:spChg>
        <pc:spChg chg="add mod">
          <ac:chgData name="Nikan Moghadam" userId="dd8a974b7083cebd" providerId="LiveId" clId="{8EFDAB16-A449-4BBE-9DCD-AA3C662F0C5B}" dt="2019-08-17T12:47:57.616" v="3973" actId="2711"/>
          <ac:spMkLst>
            <pc:docMk/>
            <pc:sldMk cId="1290991471" sldId="4706"/>
            <ac:spMk id="6" creationId="{B7414346-5A7B-4DF9-B30E-185CBBFE41E9}"/>
          </ac:spMkLst>
        </pc:spChg>
        <pc:spChg chg="add mod">
          <ac:chgData name="Nikan Moghadam" userId="dd8a974b7083cebd" providerId="LiveId" clId="{8EFDAB16-A449-4BBE-9DCD-AA3C662F0C5B}" dt="2019-08-17T12:47:57.616" v="3973" actId="2711"/>
          <ac:spMkLst>
            <pc:docMk/>
            <pc:sldMk cId="1290991471" sldId="4706"/>
            <ac:spMk id="7" creationId="{DD051B02-63A8-4A8D-B49C-F78A72A7160C}"/>
          </ac:spMkLst>
        </pc:spChg>
        <pc:picChg chg="add mod">
          <ac:chgData name="Nikan Moghadam" userId="dd8a974b7083cebd" providerId="LiveId" clId="{8EFDAB16-A449-4BBE-9DCD-AA3C662F0C5B}" dt="2019-08-17T12:47:57.616" v="3973" actId="2711"/>
          <ac:picMkLst>
            <pc:docMk/>
            <pc:sldMk cId="1290991471" sldId="4706"/>
            <ac:picMk id="8" creationId="{C9E4A6D7-51CD-4A41-92E2-15691DC0D023}"/>
          </ac:picMkLst>
        </pc:picChg>
      </pc:sldChg>
      <pc:sldChg chg="modSp add del">
        <pc:chgData name="Nikan Moghadam" userId="dd8a974b7083cebd" providerId="LiveId" clId="{8EFDAB16-A449-4BBE-9DCD-AA3C662F0C5B}" dt="2019-08-15T18:31:38.956" v="2548" actId="47"/>
        <pc:sldMkLst>
          <pc:docMk/>
          <pc:sldMk cId="749654708" sldId="4707"/>
        </pc:sldMkLst>
        <pc:spChg chg="mod">
          <ac:chgData name="Nikan Moghadam" userId="dd8a974b7083cebd" providerId="LiveId" clId="{8EFDAB16-A449-4BBE-9DCD-AA3C662F0C5B}" dt="2019-08-15T17:35:53.371" v="1379" actId="20577"/>
          <ac:spMkLst>
            <pc:docMk/>
            <pc:sldMk cId="749654708" sldId="4707"/>
            <ac:spMk id="2" creationId="{0A59EF0F-63E0-4289-81A3-D3E338901E4B}"/>
          </ac:spMkLst>
        </pc:spChg>
      </pc:sldChg>
      <pc:sldChg chg="addSp delSp modSp add modTransition setBg modNotesTx">
        <pc:chgData name="Nikan Moghadam" userId="dd8a974b7083cebd" providerId="LiveId" clId="{8EFDAB16-A449-4BBE-9DCD-AA3C662F0C5B}" dt="2019-08-21T17:17:57.551" v="13157" actId="20577"/>
        <pc:sldMkLst>
          <pc:docMk/>
          <pc:sldMk cId="723999834" sldId="8416"/>
        </pc:sldMkLst>
        <pc:spChg chg="mod">
          <ac:chgData name="Nikan Moghadam" userId="dd8a974b7083cebd" providerId="LiveId" clId="{8EFDAB16-A449-4BBE-9DCD-AA3C662F0C5B}" dt="2019-08-17T12:48:58.800" v="3978" actId="2711"/>
          <ac:spMkLst>
            <pc:docMk/>
            <pc:sldMk cId="723999834" sldId="8416"/>
            <ac:spMk id="27" creationId="{91E104CD-84AC-4A31-A505-384E2C7CC26D}"/>
          </ac:spMkLst>
        </pc:spChg>
        <pc:spChg chg="mod">
          <ac:chgData name="Nikan Moghadam" userId="dd8a974b7083cebd" providerId="LiveId" clId="{8EFDAB16-A449-4BBE-9DCD-AA3C662F0C5B}" dt="2019-08-17T12:48:58.800" v="3978" actId="2711"/>
          <ac:spMkLst>
            <pc:docMk/>
            <pc:sldMk cId="723999834" sldId="8416"/>
            <ac:spMk id="28" creationId="{EA38484A-7BCE-4D32-9D73-5AC40DBC0512}"/>
          </ac:spMkLst>
        </pc:spChg>
        <pc:spChg chg="mod">
          <ac:chgData name="Nikan Moghadam" userId="dd8a974b7083cebd" providerId="LiveId" clId="{8EFDAB16-A449-4BBE-9DCD-AA3C662F0C5B}" dt="2019-08-17T12:48:58.800" v="3978" actId="2711"/>
          <ac:spMkLst>
            <pc:docMk/>
            <pc:sldMk cId="723999834" sldId="8416"/>
            <ac:spMk id="29" creationId="{1765D692-CB97-49EE-8DF2-C01D1CBB6CF4}"/>
          </ac:spMkLst>
        </pc:spChg>
        <pc:spChg chg="mod ord">
          <ac:chgData name="Nikan Moghadam" userId="dd8a974b7083cebd" providerId="LiveId" clId="{8EFDAB16-A449-4BBE-9DCD-AA3C662F0C5B}" dt="2019-08-17T14:35:28.288" v="6443" actId="1076"/>
          <ac:spMkLst>
            <pc:docMk/>
            <pc:sldMk cId="723999834" sldId="8416"/>
            <ac:spMk id="46" creationId="{522F4DE4-9266-435F-8A65-E0BE8E2B6F3B}"/>
          </ac:spMkLst>
        </pc:spChg>
        <pc:spChg chg="mod">
          <ac:chgData name="Nikan Moghadam" userId="dd8a974b7083cebd" providerId="LiveId" clId="{8EFDAB16-A449-4BBE-9DCD-AA3C662F0C5B}" dt="2019-08-17T12:48:58.800" v="3978" actId="2711"/>
          <ac:spMkLst>
            <pc:docMk/>
            <pc:sldMk cId="723999834" sldId="8416"/>
            <ac:spMk id="47" creationId="{6C45F486-BEEB-48BA-A309-E8CFBA35C82C}"/>
          </ac:spMkLst>
        </pc:spChg>
        <pc:spChg chg="mod">
          <ac:chgData name="Nikan Moghadam" userId="dd8a974b7083cebd" providerId="LiveId" clId="{8EFDAB16-A449-4BBE-9DCD-AA3C662F0C5B}" dt="2019-08-17T12:48:58.800" v="3978" actId="2711"/>
          <ac:spMkLst>
            <pc:docMk/>
            <pc:sldMk cId="723999834" sldId="8416"/>
            <ac:spMk id="48" creationId="{49257EC2-1F60-4EFD-B042-381FCBBE3350}"/>
          </ac:spMkLst>
        </pc:spChg>
        <pc:spChg chg="mod">
          <ac:chgData name="Nikan Moghadam" userId="dd8a974b7083cebd" providerId="LiveId" clId="{8EFDAB16-A449-4BBE-9DCD-AA3C662F0C5B}" dt="2019-08-15T17:52:37.290" v="1566" actId="6549"/>
          <ac:spMkLst>
            <pc:docMk/>
            <pc:sldMk cId="723999834" sldId="8416"/>
            <ac:spMk id="69" creationId="{806BD11D-EBD8-4C27-ACEA-6C44AFE5B55E}"/>
          </ac:spMkLst>
        </pc:spChg>
        <pc:spChg chg="mod">
          <ac:chgData name="Nikan Moghadam" userId="dd8a974b7083cebd" providerId="LiveId" clId="{8EFDAB16-A449-4BBE-9DCD-AA3C662F0C5B}" dt="2019-08-15T17:52:41.127" v="1568" actId="6549"/>
          <ac:spMkLst>
            <pc:docMk/>
            <pc:sldMk cId="723999834" sldId="8416"/>
            <ac:spMk id="70" creationId="{247753E9-C89F-48C8-8864-93138FC16219}"/>
          </ac:spMkLst>
        </pc:spChg>
        <pc:spChg chg="mod">
          <ac:chgData name="Nikan Moghadam" userId="dd8a974b7083cebd" providerId="LiveId" clId="{8EFDAB16-A449-4BBE-9DCD-AA3C662F0C5B}" dt="2019-08-15T17:50:46.515" v="1549" actId="6549"/>
          <ac:spMkLst>
            <pc:docMk/>
            <pc:sldMk cId="723999834" sldId="8416"/>
            <ac:spMk id="71" creationId="{C249B61E-212B-4787-8204-FD826BBE532E}"/>
          </ac:spMkLst>
        </pc:spChg>
        <pc:spChg chg="mod">
          <ac:chgData name="Nikan Moghadam" userId="dd8a974b7083cebd" providerId="LiveId" clId="{8EFDAB16-A449-4BBE-9DCD-AA3C662F0C5B}" dt="2019-08-15T17:50:38.584" v="1543" actId="6549"/>
          <ac:spMkLst>
            <pc:docMk/>
            <pc:sldMk cId="723999834" sldId="8416"/>
            <ac:spMk id="72" creationId="{D13A4653-2C37-4A58-9F2B-30E37388542A}"/>
          </ac:spMkLst>
        </pc:spChg>
        <pc:spChg chg="mod">
          <ac:chgData name="Nikan Moghadam" userId="dd8a974b7083cebd" providerId="LiveId" clId="{8EFDAB16-A449-4BBE-9DCD-AA3C662F0C5B}" dt="2019-08-15T17:50:35.579" v="1541" actId="6549"/>
          <ac:spMkLst>
            <pc:docMk/>
            <pc:sldMk cId="723999834" sldId="8416"/>
            <ac:spMk id="73" creationId="{4975487D-C00F-47BD-A02D-AD872ABDAADD}"/>
          </ac:spMkLst>
        </pc:spChg>
        <pc:spChg chg="mod">
          <ac:chgData name="Nikan Moghadam" userId="dd8a974b7083cebd" providerId="LiveId" clId="{8EFDAB16-A449-4BBE-9DCD-AA3C662F0C5B}" dt="2019-08-15T17:50:29.668" v="1539" actId="6549"/>
          <ac:spMkLst>
            <pc:docMk/>
            <pc:sldMk cId="723999834" sldId="8416"/>
            <ac:spMk id="74" creationId="{85263BC3-0A85-4427-A750-305F402A3207}"/>
          </ac:spMkLst>
        </pc:spChg>
        <pc:spChg chg="mod">
          <ac:chgData name="Nikan Moghadam" userId="dd8a974b7083cebd" providerId="LiveId" clId="{8EFDAB16-A449-4BBE-9DCD-AA3C662F0C5B}" dt="2019-08-17T14:35:08.276" v="6439"/>
          <ac:spMkLst>
            <pc:docMk/>
            <pc:sldMk cId="723999834" sldId="8416"/>
            <ac:spMk id="79" creationId="{2D42D45E-C733-465A-9ED2-DEE9E3EFFF47}"/>
          </ac:spMkLst>
        </pc:spChg>
        <pc:spChg chg="mod">
          <ac:chgData name="Nikan Moghadam" userId="dd8a974b7083cebd" providerId="LiveId" clId="{8EFDAB16-A449-4BBE-9DCD-AA3C662F0C5B}" dt="2019-08-17T14:32:32.971" v="6358" actId="21"/>
          <ac:spMkLst>
            <pc:docMk/>
            <pc:sldMk cId="723999834" sldId="8416"/>
            <ac:spMk id="85" creationId="{9B994E74-59DF-442E-8BF1-D98CBEBF568B}"/>
          </ac:spMkLst>
        </pc:spChg>
        <pc:spChg chg="mod">
          <ac:chgData name="Nikan Moghadam" userId="dd8a974b7083cebd" providerId="LiveId" clId="{8EFDAB16-A449-4BBE-9DCD-AA3C662F0C5B}" dt="2019-08-17T14:35:18.321" v="6441"/>
          <ac:spMkLst>
            <pc:docMk/>
            <pc:sldMk cId="723999834" sldId="8416"/>
            <ac:spMk id="86" creationId="{7F360CF0-14D0-4E51-AA49-B14411F05174}"/>
          </ac:spMkLst>
        </pc:spChg>
        <pc:spChg chg="mod">
          <ac:chgData name="Nikan Moghadam" userId="dd8a974b7083cebd" providerId="LiveId" clId="{8EFDAB16-A449-4BBE-9DCD-AA3C662F0C5B}" dt="2019-08-15T17:50:49.738" v="1551" actId="20577"/>
          <ac:spMkLst>
            <pc:docMk/>
            <pc:sldMk cId="723999834" sldId="8416"/>
            <ac:spMk id="130" creationId="{A91F67CF-DF35-4143-A2B4-D843A7F07F18}"/>
          </ac:spMkLst>
        </pc:spChg>
        <pc:spChg chg="mod">
          <ac:chgData name="Nikan Moghadam" userId="dd8a974b7083cebd" providerId="LiveId" clId="{8EFDAB16-A449-4BBE-9DCD-AA3C662F0C5B}" dt="2019-08-15T17:50:40.042" v="1544" actId="6549"/>
          <ac:spMkLst>
            <pc:docMk/>
            <pc:sldMk cId="723999834" sldId="8416"/>
            <ac:spMk id="131" creationId="{B38043B8-5C64-48D0-B75B-93B28CEAD7C2}"/>
          </ac:spMkLst>
        </pc:spChg>
        <pc:spChg chg="mod">
          <ac:chgData name="Nikan Moghadam" userId="dd8a974b7083cebd" providerId="LiveId" clId="{8EFDAB16-A449-4BBE-9DCD-AA3C662F0C5B}" dt="2019-08-15T17:50:37.317" v="1542" actId="6549"/>
          <ac:spMkLst>
            <pc:docMk/>
            <pc:sldMk cId="723999834" sldId="8416"/>
            <ac:spMk id="132" creationId="{4A57E517-BFCF-4B4F-9E54-2B67CCCCF96C}"/>
          </ac:spMkLst>
        </pc:spChg>
        <pc:spChg chg="mod">
          <ac:chgData name="Nikan Moghadam" userId="dd8a974b7083cebd" providerId="LiveId" clId="{8EFDAB16-A449-4BBE-9DCD-AA3C662F0C5B}" dt="2019-08-15T17:50:33.908" v="1540" actId="6549"/>
          <ac:spMkLst>
            <pc:docMk/>
            <pc:sldMk cId="723999834" sldId="8416"/>
            <ac:spMk id="133" creationId="{F91DA3A5-5F92-424E-9FB7-63A2462F7CB2}"/>
          </ac:spMkLst>
        </pc:spChg>
        <pc:spChg chg="mod">
          <ac:chgData name="Nikan Moghadam" userId="dd8a974b7083cebd" providerId="LiveId" clId="{8EFDAB16-A449-4BBE-9DCD-AA3C662F0C5B}" dt="2019-08-15T17:52:18.660" v="1562" actId="6549"/>
          <ac:spMkLst>
            <pc:docMk/>
            <pc:sldMk cId="723999834" sldId="8416"/>
            <ac:spMk id="137" creationId="{BF3AF8C2-2D0A-4C67-BA0E-4A2DC4FCDF3D}"/>
          </ac:spMkLst>
        </pc:spChg>
        <pc:spChg chg="mod">
          <ac:chgData name="Nikan Moghadam" userId="dd8a974b7083cebd" providerId="LiveId" clId="{8EFDAB16-A449-4BBE-9DCD-AA3C662F0C5B}" dt="2019-08-15T17:59:19.926" v="1857" actId="20577"/>
          <ac:spMkLst>
            <pc:docMk/>
            <pc:sldMk cId="723999834" sldId="8416"/>
            <ac:spMk id="139" creationId="{44FBA067-4CB0-44DA-9EA1-A566801CF176}"/>
          </ac:spMkLst>
        </pc:spChg>
        <pc:spChg chg="mod">
          <ac:chgData name="Nikan Moghadam" userId="dd8a974b7083cebd" providerId="LiveId" clId="{8EFDAB16-A449-4BBE-9DCD-AA3C662F0C5B}" dt="2019-08-15T17:58:02.362" v="1780"/>
          <ac:spMkLst>
            <pc:docMk/>
            <pc:sldMk cId="723999834" sldId="8416"/>
            <ac:spMk id="140" creationId="{872FBF1D-70F2-4F35-896C-82AC26881D9B}"/>
          </ac:spMkLst>
        </pc:spChg>
        <pc:spChg chg="mod">
          <ac:chgData name="Nikan Moghadam" userId="dd8a974b7083cebd" providerId="LiveId" clId="{8EFDAB16-A449-4BBE-9DCD-AA3C662F0C5B}" dt="2019-08-15T17:58:12.768" v="1816" actId="20577"/>
          <ac:spMkLst>
            <pc:docMk/>
            <pc:sldMk cId="723999834" sldId="8416"/>
            <ac:spMk id="141" creationId="{CC51BC30-77A7-4F7F-A050-E2B1CD007D47}"/>
          </ac:spMkLst>
        </pc:spChg>
        <pc:spChg chg="mod">
          <ac:chgData name="Nikan Moghadam" userId="dd8a974b7083cebd" providerId="LiveId" clId="{8EFDAB16-A449-4BBE-9DCD-AA3C662F0C5B}" dt="2019-08-15T17:57:18.159" v="1713" actId="20577"/>
          <ac:spMkLst>
            <pc:docMk/>
            <pc:sldMk cId="723999834" sldId="8416"/>
            <ac:spMk id="145" creationId="{3DB63A9D-021D-4554-A2E8-5888D226F3BC}"/>
          </ac:spMkLst>
        </pc:spChg>
        <pc:spChg chg="mod">
          <ac:chgData name="Nikan Moghadam" userId="dd8a974b7083cebd" providerId="LiveId" clId="{8EFDAB16-A449-4BBE-9DCD-AA3C662F0C5B}" dt="2019-08-15T17:57:33.297" v="1746" actId="20577"/>
          <ac:spMkLst>
            <pc:docMk/>
            <pc:sldMk cId="723999834" sldId="8416"/>
            <ac:spMk id="146" creationId="{EAEDC5B3-2E7E-4D49-AC0A-921D69AB3426}"/>
          </ac:spMkLst>
        </pc:spChg>
        <pc:spChg chg="mod">
          <ac:chgData name="Nikan Moghadam" userId="dd8a974b7083cebd" providerId="LiveId" clId="{8EFDAB16-A449-4BBE-9DCD-AA3C662F0C5B}" dt="2019-08-15T17:58:19.237" v="1817"/>
          <ac:spMkLst>
            <pc:docMk/>
            <pc:sldMk cId="723999834" sldId="8416"/>
            <ac:spMk id="147" creationId="{1F49DEE8-F34C-4D5C-A7BC-582276170473}"/>
          </ac:spMkLst>
        </pc:spChg>
        <pc:spChg chg="mod">
          <ac:chgData name="Nikan Moghadam" userId="dd8a974b7083cebd" providerId="LiveId" clId="{8EFDAB16-A449-4BBE-9DCD-AA3C662F0C5B}" dt="2019-08-15T17:53:09.556" v="1570" actId="6549"/>
          <ac:spMkLst>
            <pc:docMk/>
            <pc:sldMk cId="723999834" sldId="8416"/>
            <ac:spMk id="148" creationId="{F23203EE-B1C3-4528-97F7-4202825C797D}"/>
          </ac:spMkLst>
        </pc:spChg>
        <pc:spChg chg="mod">
          <ac:chgData name="Nikan Moghadam" userId="dd8a974b7083cebd" providerId="LiveId" clId="{8EFDAB16-A449-4BBE-9DCD-AA3C662F0C5B}" dt="2019-08-15T17:53:37.943" v="1577" actId="6549"/>
          <ac:spMkLst>
            <pc:docMk/>
            <pc:sldMk cId="723999834" sldId="8416"/>
            <ac:spMk id="149" creationId="{C75AE599-82AE-428E-B8E7-4B3013E617B0}"/>
          </ac:spMkLst>
        </pc:spChg>
        <pc:spChg chg="mod">
          <ac:chgData name="Nikan Moghadam" userId="dd8a974b7083cebd" providerId="LiveId" clId="{8EFDAB16-A449-4BBE-9DCD-AA3C662F0C5B}" dt="2019-08-15T17:53:39.197" v="1578" actId="6549"/>
          <ac:spMkLst>
            <pc:docMk/>
            <pc:sldMk cId="723999834" sldId="8416"/>
            <ac:spMk id="150" creationId="{21382E6E-BD57-4CA3-A662-F6D35DDA1D2E}"/>
          </ac:spMkLst>
        </pc:spChg>
        <pc:spChg chg="mod">
          <ac:chgData name="Nikan Moghadam" userId="dd8a974b7083cebd" providerId="LiveId" clId="{8EFDAB16-A449-4BBE-9DCD-AA3C662F0C5B}" dt="2019-08-15T17:53:41.567" v="1579" actId="6549"/>
          <ac:spMkLst>
            <pc:docMk/>
            <pc:sldMk cId="723999834" sldId="8416"/>
            <ac:spMk id="151" creationId="{2EFB4D6B-251C-44D5-9DA9-3C24924200CC}"/>
          </ac:spMkLst>
        </pc:spChg>
        <pc:spChg chg="mod">
          <ac:chgData name="Nikan Moghadam" userId="dd8a974b7083cebd" providerId="LiveId" clId="{8EFDAB16-A449-4BBE-9DCD-AA3C662F0C5B}" dt="2019-08-15T17:53:36.689" v="1576" actId="6549"/>
          <ac:spMkLst>
            <pc:docMk/>
            <pc:sldMk cId="723999834" sldId="8416"/>
            <ac:spMk id="152" creationId="{5CCCC2A4-5897-43FB-8D15-A320C51C3AA1}"/>
          </ac:spMkLst>
        </pc:spChg>
        <pc:grpChg chg="add del">
          <ac:chgData name="Nikan Moghadam" userId="dd8a974b7083cebd" providerId="LiveId" clId="{8EFDAB16-A449-4BBE-9DCD-AA3C662F0C5B}" dt="2019-08-15T17:59:36.600" v="1860"/>
          <ac:grpSpMkLst>
            <pc:docMk/>
            <pc:sldMk cId="723999834" sldId="8416"/>
            <ac:grpSpMk id="49" creationId="{B0C014BE-3F32-4313-8BE2-A944D19FA42E}"/>
          </ac:grpSpMkLst>
        </pc:grpChg>
        <pc:grpChg chg="del">
          <ac:chgData name="Nikan Moghadam" userId="dd8a974b7083cebd" providerId="LiveId" clId="{8EFDAB16-A449-4BBE-9DCD-AA3C662F0C5B}" dt="2019-08-15T18:18:47.121" v="2466" actId="478"/>
          <ac:grpSpMkLst>
            <pc:docMk/>
            <pc:sldMk cId="723999834" sldId="8416"/>
            <ac:grpSpMk id="62" creationId="{745B76C0-122C-4B8C-BF46-B1E1D87FA64B}"/>
          </ac:grpSpMkLst>
        </pc:grpChg>
        <pc:grpChg chg="add del mod ord">
          <ac:chgData name="Nikan Moghadam" userId="dd8a974b7083cebd" providerId="LiveId" clId="{8EFDAB16-A449-4BBE-9DCD-AA3C662F0C5B}" dt="2019-08-17T12:48:58.800" v="3978" actId="2711"/>
          <ac:grpSpMkLst>
            <pc:docMk/>
            <pc:sldMk cId="723999834" sldId="8416"/>
            <ac:grpSpMk id="75" creationId="{3C5B1789-365C-4BD4-AF5F-B47B5C124732}"/>
          </ac:grpSpMkLst>
        </pc:grpChg>
        <pc:grpChg chg="add del mod">
          <ac:chgData name="Nikan Moghadam" userId="dd8a974b7083cebd" providerId="LiveId" clId="{8EFDAB16-A449-4BBE-9DCD-AA3C662F0C5B}" dt="2019-08-15T18:05:52.090" v="2025" actId="478"/>
          <ac:grpSpMkLst>
            <pc:docMk/>
            <pc:sldMk cId="723999834" sldId="8416"/>
            <ac:grpSpMk id="88" creationId="{88E9AE41-251F-40C4-9E6D-6DFB134A9B4E}"/>
          </ac:grpSpMkLst>
        </pc:grpChg>
        <pc:grpChg chg="add mod ord">
          <ac:chgData name="Nikan Moghadam" userId="dd8a974b7083cebd" providerId="LiveId" clId="{8EFDAB16-A449-4BBE-9DCD-AA3C662F0C5B}" dt="2019-08-17T12:48:58.800" v="3978" actId="2711"/>
          <ac:grpSpMkLst>
            <pc:docMk/>
            <pc:sldMk cId="723999834" sldId="8416"/>
            <ac:grpSpMk id="101" creationId="{27586C42-374B-4F98-ABBF-27E7C18852A9}"/>
          </ac:grpSpMkLst>
        </pc:grpChg>
        <pc:grpChg chg="add mod ord">
          <ac:chgData name="Nikan Moghadam" userId="dd8a974b7083cebd" providerId="LiveId" clId="{8EFDAB16-A449-4BBE-9DCD-AA3C662F0C5B}" dt="2019-08-17T12:48:58.800" v="3978" actId="2711"/>
          <ac:grpSpMkLst>
            <pc:docMk/>
            <pc:sldMk cId="723999834" sldId="8416"/>
            <ac:grpSpMk id="114" creationId="{8F9495E4-4917-48F3-8804-694BC9C08DFF}"/>
          </ac:grpSpMkLst>
        </pc:grpChg>
        <pc:grpChg chg="add del mod">
          <ac:chgData name="Nikan Moghadam" userId="dd8a974b7083cebd" providerId="LiveId" clId="{8EFDAB16-A449-4BBE-9DCD-AA3C662F0C5B}" dt="2019-08-15T18:08:53.794" v="2167" actId="478"/>
          <ac:grpSpMkLst>
            <pc:docMk/>
            <pc:sldMk cId="723999834" sldId="8416"/>
            <ac:grpSpMk id="153" creationId="{C8064A08-3E48-42FA-A9FF-2597134CB381}"/>
          </ac:grpSpMkLst>
        </pc:grpChg>
        <pc:grpChg chg="add del mod ord">
          <ac:chgData name="Nikan Moghadam" userId="dd8a974b7083cebd" providerId="LiveId" clId="{8EFDAB16-A449-4BBE-9DCD-AA3C662F0C5B}" dt="2019-08-15T18:01:47.541" v="1894" actId="478"/>
          <ac:grpSpMkLst>
            <pc:docMk/>
            <pc:sldMk cId="723999834" sldId="8416"/>
            <ac:grpSpMk id="155" creationId="{41EC2140-F55C-4B96-BDA8-85EF0C396508}"/>
          </ac:grpSpMkLst>
        </pc:grpChg>
        <pc:picChg chg="add mod">
          <ac:chgData name="Nikan Moghadam" userId="dd8a974b7083cebd" providerId="LiveId" clId="{8EFDAB16-A449-4BBE-9DCD-AA3C662F0C5B}" dt="2019-08-17T12:48:58.800" v="3978" actId="2711"/>
          <ac:picMkLst>
            <pc:docMk/>
            <pc:sldMk cId="723999834" sldId="8416"/>
            <ac:picMk id="49" creationId="{8C98399C-D23D-49B4-A907-57DB62BB2484}"/>
          </ac:picMkLst>
        </pc:picChg>
      </pc:sldChg>
      <pc:sldChg chg="addSp delSp modSp add modTransition setBg modNotesTx">
        <pc:chgData name="Nikan Moghadam" userId="dd8a974b7083cebd" providerId="LiveId" clId="{8EFDAB16-A449-4BBE-9DCD-AA3C662F0C5B}" dt="2019-08-17T14:41:21.113" v="6879" actId="20577"/>
        <pc:sldMkLst>
          <pc:docMk/>
          <pc:sldMk cId="71015067" sldId="8417"/>
        </pc:sldMkLst>
        <pc:spChg chg="mod">
          <ac:chgData name="Nikan Moghadam" userId="dd8a974b7083cebd" providerId="LiveId" clId="{8EFDAB16-A449-4BBE-9DCD-AA3C662F0C5B}" dt="2019-08-17T12:49:04.218" v="3979" actId="2711"/>
          <ac:spMkLst>
            <pc:docMk/>
            <pc:sldMk cId="71015067" sldId="8417"/>
            <ac:spMk id="27" creationId="{91E104CD-84AC-4A31-A505-384E2C7CC26D}"/>
          </ac:spMkLst>
        </pc:spChg>
        <pc:spChg chg="mod">
          <ac:chgData name="Nikan Moghadam" userId="dd8a974b7083cebd" providerId="LiveId" clId="{8EFDAB16-A449-4BBE-9DCD-AA3C662F0C5B}" dt="2019-08-17T12:49:04.218" v="3979" actId="2711"/>
          <ac:spMkLst>
            <pc:docMk/>
            <pc:sldMk cId="71015067" sldId="8417"/>
            <ac:spMk id="28" creationId="{EA38484A-7BCE-4D32-9D73-5AC40DBC0512}"/>
          </ac:spMkLst>
        </pc:spChg>
        <pc:spChg chg="mod">
          <ac:chgData name="Nikan Moghadam" userId="dd8a974b7083cebd" providerId="LiveId" clId="{8EFDAB16-A449-4BBE-9DCD-AA3C662F0C5B}" dt="2019-08-17T12:49:04.218" v="3979" actId="2711"/>
          <ac:spMkLst>
            <pc:docMk/>
            <pc:sldMk cId="71015067" sldId="8417"/>
            <ac:spMk id="29" creationId="{1765D692-CB97-49EE-8DF2-C01D1CBB6CF4}"/>
          </ac:spMkLst>
        </pc:spChg>
        <pc:spChg chg="mod">
          <ac:chgData name="Nikan Moghadam" userId="dd8a974b7083cebd" providerId="LiveId" clId="{8EFDAB16-A449-4BBE-9DCD-AA3C662F0C5B}" dt="2019-08-17T14:33:16.575" v="6369" actId="1036"/>
          <ac:spMkLst>
            <pc:docMk/>
            <pc:sldMk cId="71015067" sldId="8417"/>
            <ac:spMk id="46" creationId="{522F4DE4-9266-435F-8A65-E0BE8E2B6F3B}"/>
          </ac:spMkLst>
        </pc:spChg>
        <pc:spChg chg="mod">
          <ac:chgData name="Nikan Moghadam" userId="dd8a974b7083cebd" providerId="LiveId" clId="{8EFDAB16-A449-4BBE-9DCD-AA3C662F0C5B}" dt="2019-08-17T12:49:04.218" v="3979" actId="2711"/>
          <ac:spMkLst>
            <pc:docMk/>
            <pc:sldMk cId="71015067" sldId="8417"/>
            <ac:spMk id="47" creationId="{6C45F486-BEEB-48BA-A309-E8CFBA35C82C}"/>
          </ac:spMkLst>
        </pc:spChg>
        <pc:spChg chg="mod">
          <ac:chgData name="Nikan Moghadam" userId="dd8a974b7083cebd" providerId="LiveId" clId="{8EFDAB16-A449-4BBE-9DCD-AA3C662F0C5B}" dt="2019-08-17T12:49:04.218" v="3979" actId="2711"/>
          <ac:spMkLst>
            <pc:docMk/>
            <pc:sldMk cId="71015067" sldId="8417"/>
            <ac:spMk id="48" creationId="{49257EC2-1F60-4EFD-B042-381FCBBE3350}"/>
          </ac:spMkLst>
        </pc:spChg>
        <pc:spChg chg="mod">
          <ac:chgData name="Nikan Moghadam" userId="dd8a974b7083cebd" providerId="LiveId" clId="{8EFDAB16-A449-4BBE-9DCD-AA3C662F0C5B}" dt="2019-08-17T12:49:04.218" v="3979" actId="2711"/>
          <ac:spMkLst>
            <pc:docMk/>
            <pc:sldMk cId="71015067" sldId="8417"/>
            <ac:spMk id="49" creationId="{81EB7BA3-812D-4E5A-A784-1AF251E51D85}"/>
          </ac:spMkLst>
        </pc:spChg>
        <pc:spChg chg="mod">
          <ac:chgData name="Nikan Moghadam" userId="dd8a974b7083cebd" providerId="LiveId" clId="{8EFDAB16-A449-4BBE-9DCD-AA3C662F0C5B}" dt="2019-08-17T12:49:04.218" v="3979" actId="2711"/>
          <ac:spMkLst>
            <pc:docMk/>
            <pc:sldMk cId="71015067" sldId="8417"/>
            <ac:spMk id="50" creationId="{1BDD590C-CFF4-499F-BBC5-6FE2D68F248C}"/>
          </ac:spMkLst>
        </pc:spChg>
        <pc:spChg chg="mod">
          <ac:chgData name="Nikan Moghadam" userId="dd8a974b7083cebd" providerId="LiveId" clId="{8EFDAB16-A449-4BBE-9DCD-AA3C662F0C5B}" dt="2019-08-17T14:35:41.128" v="6445" actId="21"/>
          <ac:spMkLst>
            <pc:docMk/>
            <pc:sldMk cId="71015067" sldId="8417"/>
            <ac:spMk id="55" creationId="{B9D28A41-E6B2-4189-9109-9449584CCDF8}"/>
          </ac:spMkLst>
        </pc:spChg>
        <pc:spChg chg="mod">
          <ac:chgData name="Nikan Moghadam" userId="dd8a974b7083cebd" providerId="LiveId" clId="{8EFDAB16-A449-4BBE-9DCD-AA3C662F0C5B}" dt="2019-08-17T14:33:02.774" v="6365"/>
          <ac:spMkLst>
            <pc:docMk/>
            <pc:sldMk cId="71015067" sldId="8417"/>
            <ac:spMk id="61" creationId="{660AE4E6-F8A9-4934-8876-CEE3D906FBC3}"/>
          </ac:spMkLst>
        </pc:spChg>
        <pc:spChg chg="mod">
          <ac:chgData name="Nikan Moghadam" userId="dd8a974b7083cebd" providerId="LiveId" clId="{8EFDAB16-A449-4BBE-9DCD-AA3C662F0C5B}" dt="2019-08-17T14:35:43.448" v="6446"/>
          <ac:spMkLst>
            <pc:docMk/>
            <pc:sldMk cId="71015067" sldId="8417"/>
            <ac:spMk id="62" creationId="{28EF8C79-672C-426A-8697-2AE1B1AFA2AD}"/>
          </ac:spMkLst>
        </pc:spChg>
        <pc:spChg chg="mod">
          <ac:chgData name="Nikan Moghadam" userId="dd8a974b7083cebd" providerId="LiveId" clId="{8EFDAB16-A449-4BBE-9DCD-AA3C662F0C5B}" dt="2019-08-15T17:54:09.364" v="1584" actId="6549"/>
          <ac:spMkLst>
            <pc:docMk/>
            <pc:sldMk cId="71015067" sldId="8417"/>
            <ac:spMk id="84" creationId="{C9E1A838-E881-47BD-9108-A05EE05207F8}"/>
          </ac:spMkLst>
        </pc:spChg>
        <pc:spChg chg="mod">
          <ac:chgData name="Nikan Moghadam" userId="dd8a974b7083cebd" providerId="LiveId" clId="{8EFDAB16-A449-4BBE-9DCD-AA3C662F0C5B}" dt="2019-08-15T17:54:11.482" v="1585" actId="6549"/>
          <ac:spMkLst>
            <pc:docMk/>
            <pc:sldMk cId="71015067" sldId="8417"/>
            <ac:spMk id="85" creationId="{CB540BC4-2D24-41F1-9408-15AA1C7862DD}"/>
          </ac:spMkLst>
        </pc:spChg>
        <pc:spChg chg="mod">
          <ac:chgData name="Nikan Moghadam" userId="dd8a974b7083cebd" providerId="LiveId" clId="{8EFDAB16-A449-4BBE-9DCD-AA3C662F0C5B}" dt="2019-08-15T17:51:15.148" v="1556" actId="6549"/>
          <ac:spMkLst>
            <pc:docMk/>
            <pc:sldMk cId="71015067" sldId="8417"/>
            <ac:spMk id="86" creationId="{77B30758-1B53-48C5-BF03-6C3E572E0B7D}"/>
          </ac:spMkLst>
        </pc:spChg>
        <pc:spChg chg="mod">
          <ac:chgData name="Nikan Moghadam" userId="dd8a974b7083cebd" providerId="LiveId" clId="{8EFDAB16-A449-4BBE-9DCD-AA3C662F0C5B}" dt="2019-08-15T17:51:06.528" v="1553" actId="6549"/>
          <ac:spMkLst>
            <pc:docMk/>
            <pc:sldMk cId="71015067" sldId="8417"/>
            <ac:spMk id="87" creationId="{C3508725-04EE-4A51-8195-7F976AA88D8A}"/>
          </ac:spMkLst>
        </pc:spChg>
        <pc:spChg chg="mod">
          <ac:chgData name="Nikan Moghadam" userId="dd8a974b7083cebd" providerId="LiveId" clId="{8EFDAB16-A449-4BBE-9DCD-AA3C662F0C5B}" dt="2019-08-15T17:51:13.628" v="1555" actId="6549"/>
          <ac:spMkLst>
            <pc:docMk/>
            <pc:sldMk cId="71015067" sldId="8417"/>
            <ac:spMk id="88" creationId="{2C9F3950-B22A-4964-B9F9-CC1FAB016C36}"/>
          </ac:spMkLst>
        </pc:spChg>
        <pc:spChg chg="mod">
          <ac:chgData name="Nikan Moghadam" userId="dd8a974b7083cebd" providerId="LiveId" clId="{8EFDAB16-A449-4BBE-9DCD-AA3C662F0C5B}" dt="2019-08-15T17:51:11.289" v="1554" actId="6549"/>
          <ac:spMkLst>
            <pc:docMk/>
            <pc:sldMk cId="71015067" sldId="8417"/>
            <ac:spMk id="89" creationId="{AC7B8A1F-05AA-4412-9A3A-CB0EE2D91D5E}"/>
          </ac:spMkLst>
        </pc:spChg>
        <pc:spChg chg="mod">
          <ac:chgData name="Nikan Moghadam" userId="dd8a974b7083cebd" providerId="LiveId" clId="{8EFDAB16-A449-4BBE-9DCD-AA3C662F0C5B}" dt="2019-08-15T17:51:21.286" v="1560" actId="6549"/>
          <ac:spMkLst>
            <pc:docMk/>
            <pc:sldMk cId="71015067" sldId="8417"/>
            <ac:spMk id="130" creationId="{A91F67CF-DF35-4143-A2B4-D843A7F07F18}"/>
          </ac:spMkLst>
        </pc:spChg>
        <pc:spChg chg="mod">
          <ac:chgData name="Nikan Moghadam" userId="dd8a974b7083cebd" providerId="LiveId" clId="{8EFDAB16-A449-4BBE-9DCD-AA3C662F0C5B}" dt="2019-08-15T17:51:17.048" v="1557" actId="6549"/>
          <ac:spMkLst>
            <pc:docMk/>
            <pc:sldMk cId="71015067" sldId="8417"/>
            <ac:spMk id="131" creationId="{B38043B8-5C64-48D0-B75B-93B28CEAD7C2}"/>
          </ac:spMkLst>
        </pc:spChg>
        <pc:spChg chg="mod">
          <ac:chgData name="Nikan Moghadam" userId="dd8a974b7083cebd" providerId="LiveId" clId="{8EFDAB16-A449-4BBE-9DCD-AA3C662F0C5B}" dt="2019-08-15T17:51:19.413" v="1559" actId="20577"/>
          <ac:spMkLst>
            <pc:docMk/>
            <pc:sldMk cId="71015067" sldId="8417"/>
            <ac:spMk id="132" creationId="{4A57E517-BFCF-4B4F-9E54-2B67CCCCF96C}"/>
          </ac:spMkLst>
        </pc:spChg>
        <pc:spChg chg="mod">
          <ac:chgData name="Nikan Moghadam" userId="dd8a974b7083cebd" providerId="LiveId" clId="{8EFDAB16-A449-4BBE-9DCD-AA3C662F0C5B}" dt="2019-08-15T17:51:03.834" v="1552" actId="6549"/>
          <ac:spMkLst>
            <pc:docMk/>
            <pc:sldMk cId="71015067" sldId="8417"/>
            <ac:spMk id="133" creationId="{F91DA3A5-5F92-424E-9FB7-63A2462F7CB2}"/>
          </ac:spMkLst>
        </pc:spChg>
        <pc:spChg chg="mod">
          <ac:chgData name="Nikan Moghadam" userId="dd8a974b7083cebd" providerId="LiveId" clId="{8EFDAB16-A449-4BBE-9DCD-AA3C662F0C5B}" dt="2019-08-15T17:52:15.465" v="1561" actId="6549"/>
          <ac:spMkLst>
            <pc:docMk/>
            <pc:sldMk cId="71015067" sldId="8417"/>
            <ac:spMk id="137" creationId="{BF3AF8C2-2D0A-4C67-BA0E-4A2DC4FCDF3D}"/>
          </ac:spMkLst>
        </pc:spChg>
        <pc:spChg chg="mod">
          <ac:chgData name="Nikan Moghadam" userId="dd8a974b7083cebd" providerId="LiveId" clId="{8EFDAB16-A449-4BBE-9DCD-AA3C662F0C5B}" dt="2019-08-15T17:52:57.843" v="1569" actId="6549"/>
          <ac:spMkLst>
            <pc:docMk/>
            <pc:sldMk cId="71015067" sldId="8417"/>
            <ac:spMk id="148" creationId="{F23203EE-B1C3-4528-97F7-4202825C797D}"/>
          </ac:spMkLst>
        </pc:spChg>
        <pc:spChg chg="mod">
          <ac:chgData name="Nikan Moghadam" userId="dd8a974b7083cebd" providerId="LiveId" clId="{8EFDAB16-A449-4BBE-9DCD-AA3C662F0C5B}" dt="2019-08-15T17:53:23.210" v="1573" actId="6549"/>
          <ac:spMkLst>
            <pc:docMk/>
            <pc:sldMk cId="71015067" sldId="8417"/>
            <ac:spMk id="149" creationId="{C75AE599-82AE-428E-B8E7-4B3013E617B0}"/>
          </ac:spMkLst>
        </pc:spChg>
        <pc:spChg chg="mod">
          <ac:chgData name="Nikan Moghadam" userId="dd8a974b7083cebd" providerId="LiveId" clId="{8EFDAB16-A449-4BBE-9DCD-AA3C662F0C5B}" dt="2019-08-15T17:53:24.562" v="1574" actId="6549"/>
          <ac:spMkLst>
            <pc:docMk/>
            <pc:sldMk cId="71015067" sldId="8417"/>
            <ac:spMk id="150" creationId="{21382E6E-BD57-4CA3-A662-F6D35DDA1D2E}"/>
          </ac:spMkLst>
        </pc:spChg>
        <pc:spChg chg="mod">
          <ac:chgData name="Nikan Moghadam" userId="dd8a974b7083cebd" providerId="LiveId" clId="{8EFDAB16-A449-4BBE-9DCD-AA3C662F0C5B}" dt="2019-08-15T17:53:26.406" v="1575" actId="6549"/>
          <ac:spMkLst>
            <pc:docMk/>
            <pc:sldMk cId="71015067" sldId="8417"/>
            <ac:spMk id="151" creationId="{2EFB4D6B-251C-44D5-9DA9-3C24924200CC}"/>
          </ac:spMkLst>
        </pc:spChg>
        <pc:spChg chg="mod">
          <ac:chgData name="Nikan Moghadam" userId="dd8a974b7083cebd" providerId="LiveId" clId="{8EFDAB16-A449-4BBE-9DCD-AA3C662F0C5B}" dt="2019-08-15T17:53:21.443" v="1572" actId="6549"/>
          <ac:spMkLst>
            <pc:docMk/>
            <pc:sldMk cId="71015067" sldId="8417"/>
            <ac:spMk id="152" creationId="{5CCCC2A4-5897-43FB-8D15-A320C51C3AA1}"/>
          </ac:spMkLst>
        </pc:spChg>
        <pc:grpChg chg="add mod ord">
          <ac:chgData name="Nikan Moghadam" userId="dd8a974b7083cebd" providerId="LiveId" clId="{8EFDAB16-A449-4BBE-9DCD-AA3C662F0C5B}" dt="2019-08-17T12:49:04.218" v="3979" actId="2711"/>
          <ac:grpSpMkLst>
            <pc:docMk/>
            <pc:sldMk cId="71015067" sldId="8417"/>
            <ac:grpSpMk id="51" creationId="{6C4E70F7-E383-496B-900D-2E721DA972BD}"/>
          </ac:grpSpMkLst>
        </pc:grpChg>
        <pc:grpChg chg="add del mod ord">
          <ac:chgData name="Nikan Moghadam" userId="dd8a974b7083cebd" providerId="LiveId" clId="{8EFDAB16-A449-4BBE-9DCD-AA3C662F0C5B}" dt="2019-08-15T18:08:10.496" v="2160"/>
          <ac:grpSpMkLst>
            <pc:docMk/>
            <pc:sldMk cId="71015067" sldId="8417"/>
            <ac:grpSpMk id="64" creationId="{E9EE8A9E-4659-47C1-861F-EE656CAB186C}"/>
          </ac:grpSpMkLst>
        </pc:grpChg>
        <pc:grpChg chg="del">
          <ac:chgData name="Nikan Moghadam" userId="dd8a974b7083cebd" providerId="LiveId" clId="{8EFDAB16-A449-4BBE-9DCD-AA3C662F0C5B}" dt="2019-08-15T18:19:00.640" v="2469" actId="478"/>
          <ac:grpSpMkLst>
            <pc:docMk/>
            <pc:sldMk cId="71015067" sldId="8417"/>
            <ac:grpSpMk id="77" creationId="{E7DEC6CC-FF09-4A35-9CD1-3BF35C3E8E20}"/>
          </ac:grpSpMkLst>
        </pc:grpChg>
        <pc:grpChg chg="add mod ord">
          <ac:chgData name="Nikan Moghadam" userId="dd8a974b7083cebd" providerId="LiveId" clId="{8EFDAB16-A449-4BBE-9DCD-AA3C662F0C5B}" dt="2019-08-17T12:49:04.218" v="3979" actId="2711"/>
          <ac:grpSpMkLst>
            <pc:docMk/>
            <pc:sldMk cId="71015067" sldId="8417"/>
            <ac:grpSpMk id="90" creationId="{85675261-3E26-4883-A2E7-32862782BDBF}"/>
          </ac:grpSpMkLst>
        </pc:grpChg>
        <pc:grpChg chg="add del">
          <ac:chgData name="Nikan Moghadam" userId="dd8a974b7083cebd" providerId="LiveId" clId="{8EFDAB16-A449-4BBE-9DCD-AA3C662F0C5B}" dt="2019-08-15T18:18:55.449" v="2468"/>
          <ac:grpSpMkLst>
            <pc:docMk/>
            <pc:sldMk cId="71015067" sldId="8417"/>
            <ac:grpSpMk id="103" creationId="{A3F61CFA-4133-4F93-9E30-A27484B3AA6A}"/>
          </ac:grpSpMkLst>
        </pc:grpChg>
        <pc:grpChg chg="add mod ord">
          <ac:chgData name="Nikan Moghadam" userId="dd8a974b7083cebd" providerId="LiveId" clId="{8EFDAB16-A449-4BBE-9DCD-AA3C662F0C5B}" dt="2019-08-17T12:49:04.218" v="3979" actId="2711"/>
          <ac:grpSpMkLst>
            <pc:docMk/>
            <pc:sldMk cId="71015067" sldId="8417"/>
            <ac:grpSpMk id="116" creationId="{AB7B3410-E780-4483-B548-5D2FF1FA3C45}"/>
          </ac:grpSpMkLst>
        </pc:grpChg>
        <pc:grpChg chg="add del">
          <ac:chgData name="Nikan Moghadam" userId="dd8a974b7083cebd" providerId="LiveId" clId="{8EFDAB16-A449-4BBE-9DCD-AA3C662F0C5B}" dt="2019-08-15T18:10:11.035" v="2173" actId="478"/>
          <ac:grpSpMkLst>
            <pc:docMk/>
            <pc:sldMk cId="71015067" sldId="8417"/>
            <ac:grpSpMk id="153" creationId="{C8064A08-3E48-42FA-A9FF-2597134CB381}"/>
          </ac:grpSpMkLst>
        </pc:grpChg>
        <pc:grpChg chg="del">
          <ac:chgData name="Nikan Moghadam" userId="dd8a974b7083cebd" providerId="LiveId" clId="{8EFDAB16-A449-4BBE-9DCD-AA3C662F0C5B}" dt="2019-08-15T18:02:42.337" v="1900" actId="478"/>
          <ac:grpSpMkLst>
            <pc:docMk/>
            <pc:sldMk cId="71015067" sldId="8417"/>
            <ac:grpSpMk id="155" creationId="{41EC2140-F55C-4B96-BDA8-85EF0C396508}"/>
          </ac:grpSpMkLst>
        </pc:grpChg>
        <pc:picChg chg="add mod">
          <ac:chgData name="Nikan Moghadam" userId="dd8a974b7083cebd" providerId="LiveId" clId="{8EFDAB16-A449-4BBE-9DCD-AA3C662F0C5B}" dt="2019-08-17T12:49:04.218" v="3979" actId="2711"/>
          <ac:picMkLst>
            <pc:docMk/>
            <pc:sldMk cId="71015067" sldId="8417"/>
            <ac:picMk id="64" creationId="{3845B9F9-232A-4906-84D2-3C1813F3012A}"/>
          </ac:picMkLst>
        </pc:picChg>
      </pc:sldChg>
      <pc:sldChg chg="add del setBg">
        <pc:chgData name="Nikan Moghadam" userId="dd8a974b7083cebd" providerId="LiveId" clId="{8EFDAB16-A449-4BBE-9DCD-AA3C662F0C5B}" dt="2019-08-15T17:49:24.879" v="1524" actId="47"/>
        <pc:sldMkLst>
          <pc:docMk/>
          <pc:sldMk cId="3157737592" sldId="8418"/>
        </pc:sldMkLst>
      </pc:sldChg>
      <pc:sldChg chg="add del setBg">
        <pc:chgData name="Nikan Moghadam" userId="dd8a974b7083cebd" providerId="LiveId" clId="{8EFDAB16-A449-4BBE-9DCD-AA3C662F0C5B}" dt="2019-08-15T17:49:25.992" v="1525" actId="47"/>
        <pc:sldMkLst>
          <pc:docMk/>
          <pc:sldMk cId="934722090" sldId="8419"/>
        </pc:sldMkLst>
      </pc:sldChg>
      <pc:sldChg chg="addSp delSp modSp add modTransition setBg delAnim modNotesTx">
        <pc:chgData name="Nikan Moghadam" userId="dd8a974b7083cebd" providerId="LiveId" clId="{8EFDAB16-A449-4BBE-9DCD-AA3C662F0C5B}" dt="2019-08-22T10:12:51.758" v="16268" actId="20577"/>
        <pc:sldMkLst>
          <pc:docMk/>
          <pc:sldMk cId="710306226" sldId="10627"/>
        </pc:sldMkLst>
        <pc:spChg chg="add mod">
          <ac:chgData name="Nikan Moghadam" userId="dd8a974b7083cebd" providerId="LiveId" clId="{8EFDAB16-A449-4BBE-9DCD-AA3C662F0C5B}" dt="2019-08-17T13:52:53.545" v="5106" actId="113"/>
          <ac:spMkLst>
            <pc:docMk/>
            <pc:sldMk cId="710306226" sldId="10627"/>
            <ac:spMk id="2" creationId="{380E8730-97C3-49CD-A181-E6453EE4F959}"/>
          </ac:spMkLst>
        </pc:spChg>
        <pc:spChg chg="mod">
          <ac:chgData name="Nikan Moghadam" userId="dd8a974b7083cebd" providerId="LiveId" clId="{8EFDAB16-A449-4BBE-9DCD-AA3C662F0C5B}" dt="2019-08-18T10:12:17.614" v="11986" actId="14100"/>
          <ac:spMkLst>
            <pc:docMk/>
            <pc:sldMk cId="710306226" sldId="10627"/>
            <ac:spMk id="8" creationId="{89C34674-CE8B-4854-B654-75BE1607E9CC}"/>
          </ac:spMkLst>
        </pc:spChg>
        <pc:picChg chg="mod">
          <ac:chgData name="Nikan Moghadam" userId="dd8a974b7083cebd" providerId="LiveId" clId="{8EFDAB16-A449-4BBE-9DCD-AA3C662F0C5B}" dt="2019-08-17T12:51:41.543" v="4008" actId="2711"/>
          <ac:picMkLst>
            <pc:docMk/>
            <pc:sldMk cId="710306226" sldId="10627"/>
            <ac:picMk id="4" creationId="{E3499BF1-4D74-4D18-84E1-B9812E20479A}"/>
          </ac:picMkLst>
        </pc:picChg>
        <pc:picChg chg="add mod">
          <ac:chgData name="Nikan Moghadam" userId="dd8a974b7083cebd" providerId="LiveId" clId="{8EFDAB16-A449-4BBE-9DCD-AA3C662F0C5B}" dt="2019-08-17T12:51:41.543" v="4008" actId="2711"/>
          <ac:picMkLst>
            <pc:docMk/>
            <pc:sldMk cId="710306226" sldId="10627"/>
            <ac:picMk id="5" creationId="{88F2A8BF-2DFF-435B-8861-4B959B617FFE}"/>
          </ac:picMkLst>
        </pc:picChg>
        <pc:picChg chg="del">
          <ac:chgData name="Nikan Moghadam" userId="dd8a974b7083cebd" providerId="LiveId" clId="{8EFDAB16-A449-4BBE-9DCD-AA3C662F0C5B}" dt="2019-08-15T18:30:41.953" v="2521" actId="478"/>
          <ac:picMkLst>
            <pc:docMk/>
            <pc:sldMk cId="710306226" sldId="10627"/>
            <ac:picMk id="6" creationId="{DADE802F-9055-457F-AC63-4389DDCA1E1E}"/>
          </ac:picMkLst>
        </pc:picChg>
      </pc:sldChg>
      <pc:sldChg chg="addSp delSp modSp add modTransition setBg modAnim modNotesTx">
        <pc:chgData name="Nikan Moghadam" userId="dd8a974b7083cebd" providerId="LiveId" clId="{8EFDAB16-A449-4BBE-9DCD-AA3C662F0C5B}" dt="2019-08-21T17:18:54.583" v="13248" actId="6549"/>
        <pc:sldMkLst>
          <pc:docMk/>
          <pc:sldMk cId="2897862867" sldId="11247"/>
        </pc:sldMkLst>
        <pc:spChg chg="add del">
          <ac:chgData name="Nikan Moghadam" userId="dd8a974b7083cebd" providerId="LiveId" clId="{8EFDAB16-A449-4BBE-9DCD-AA3C662F0C5B}" dt="2019-08-16T14:33:50.725" v="2616"/>
          <ac:spMkLst>
            <pc:docMk/>
            <pc:sldMk cId="2897862867" sldId="11247"/>
            <ac:spMk id="2" creationId="{98740188-1A01-4E15-AAD8-9D94C9E22D42}"/>
          </ac:spMkLst>
        </pc:spChg>
        <pc:spChg chg="add mod">
          <ac:chgData name="Nikan Moghadam" userId="dd8a974b7083cebd" providerId="LiveId" clId="{8EFDAB16-A449-4BBE-9DCD-AA3C662F0C5B}" dt="2019-08-17T12:49:25.841" v="3984" actId="2711"/>
          <ac:spMkLst>
            <pc:docMk/>
            <pc:sldMk cId="2897862867" sldId="11247"/>
            <ac:spMk id="32" creationId="{40C6979E-EFC2-45F0-9200-61DF0C22E391}"/>
          </ac:spMkLst>
        </pc:spChg>
        <pc:spChg chg="mod">
          <ac:chgData name="Nikan Moghadam" userId="dd8a974b7083cebd" providerId="LiveId" clId="{8EFDAB16-A449-4BBE-9DCD-AA3C662F0C5B}" dt="2019-08-17T12:49:10.960" v="3980" actId="2711"/>
          <ac:spMkLst>
            <pc:docMk/>
            <pc:sldMk cId="2897862867" sldId="11247"/>
            <ac:spMk id="38" creationId="{87A2ED1A-70E5-43B5-9EA0-C410630A4473}"/>
          </ac:spMkLst>
        </pc:spChg>
        <pc:spChg chg="mod">
          <ac:chgData name="Nikan Moghadam" userId="dd8a974b7083cebd" providerId="LiveId" clId="{8EFDAB16-A449-4BBE-9DCD-AA3C662F0C5B}" dt="2019-08-17T12:49:10.960" v="3980" actId="2711"/>
          <ac:spMkLst>
            <pc:docMk/>
            <pc:sldMk cId="2897862867" sldId="11247"/>
            <ac:spMk id="39" creationId="{3CE224E6-EFB8-4A6F-AFAE-3CAB7B6D2AC9}"/>
          </ac:spMkLst>
        </pc:spChg>
        <pc:spChg chg="mod">
          <ac:chgData name="Nikan Moghadam" userId="dd8a974b7083cebd" providerId="LiveId" clId="{8EFDAB16-A449-4BBE-9DCD-AA3C662F0C5B}" dt="2019-08-17T12:49:10.960" v="3980" actId="2711"/>
          <ac:spMkLst>
            <pc:docMk/>
            <pc:sldMk cId="2897862867" sldId="11247"/>
            <ac:spMk id="40" creationId="{428D05E3-4E0E-4F0A-A1A3-C4AE12AD6EA1}"/>
          </ac:spMkLst>
        </pc:spChg>
        <pc:grpChg chg="del">
          <ac:chgData name="Nikan Moghadam" userId="dd8a974b7083cebd" providerId="LiveId" clId="{8EFDAB16-A449-4BBE-9DCD-AA3C662F0C5B}" dt="2019-08-15T18:12:35.988" v="2262" actId="478"/>
          <ac:grpSpMkLst>
            <pc:docMk/>
            <pc:sldMk cId="2897862867" sldId="11247"/>
            <ac:grpSpMk id="30" creationId="{553F894F-3E80-48A5-BBDC-8BF4DA1C9523}"/>
          </ac:grpSpMkLst>
        </pc:grpChg>
        <pc:picChg chg="add mod">
          <ac:chgData name="Nikan Moghadam" userId="dd8a974b7083cebd" providerId="LiveId" clId="{8EFDAB16-A449-4BBE-9DCD-AA3C662F0C5B}" dt="2019-08-17T12:49:10.960" v="3980" actId="2711"/>
          <ac:picMkLst>
            <pc:docMk/>
            <pc:sldMk cId="2897862867" sldId="11247"/>
            <ac:picMk id="9" creationId="{CEBB7DDF-DC78-4416-A21E-4EB76492941D}"/>
          </ac:picMkLst>
        </pc:picChg>
        <pc:cxnChg chg="mod">
          <ac:chgData name="Nikan Moghadam" userId="dd8a974b7083cebd" providerId="LiveId" clId="{8EFDAB16-A449-4BBE-9DCD-AA3C662F0C5B}" dt="2019-08-17T12:49:10.960" v="3980" actId="2711"/>
          <ac:cxnSpMkLst>
            <pc:docMk/>
            <pc:sldMk cId="2897862867" sldId="11247"/>
            <ac:cxnSpMk id="3" creationId="{979F3FE1-620C-4F6C-934B-F2F0DD3D19FB}"/>
          </ac:cxnSpMkLst>
        </pc:cxnChg>
        <pc:cxnChg chg="mod">
          <ac:chgData name="Nikan Moghadam" userId="dd8a974b7083cebd" providerId="LiveId" clId="{8EFDAB16-A449-4BBE-9DCD-AA3C662F0C5B}" dt="2019-08-17T12:49:10.960" v="3980" actId="2711"/>
          <ac:cxnSpMkLst>
            <pc:docMk/>
            <pc:sldMk cId="2897862867" sldId="11247"/>
            <ac:cxnSpMk id="18" creationId="{839E64C1-9B37-4521-82DE-018B093BF291}"/>
          </ac:cxnSpMkLst>
        </pc:cxnChg>
        <pc:cxnChg chg="mod">
          <ac:chgData name="Nikan Moghadam" userId="dd8a974b7083cebd" providerId="LiveId" clId="{8EFDAB16-A449-4BBE-9DCD-AA3C662F0C5B}" dt="2019-08-17T12:49:10.960" v="3980" actId="2711"/>
          <ac:cxnSpMkLst>
            <pc:docMk/>
            <pc:sldMk cId="2897862867" sldId="11247"/>
            <ac:cxnSpMk id="31" creationId="{8C885D52-DA39-4344-A8B3-C0EF0A9B2E81}"/>
          </ac:cxnSpMkLst>
        </pc:cxnChg>
      </pc:sldChg>
      <pc:sldChg chg="addSp delSp modSp add modTransition modNotesTx">
        <pc:chgData name="Nikan Moghadam" userId="dd8a974b7083cebd" providerId="LiveId" clId="{8EFDAB16-A449-4BBE-9DCD-AA3C662F0C5B}" dt="2019-08-22T06:42:08.906" v="16242" actId="113"/>
        <pc:sldMkLst>
          <pc:docMk/>
          <pc:sldMk cId="3607253861" sldId="11248"/>
        </pc:sldMkLst>
        <pc:spChg chg="del">
          <ac:chgData name="Nikan Moghadam" userId="dd8a974b7083cebd" providerId="LiveId" clId="{8EFDAB16-A449-4BBE-9DCD-AA3C662F0C5B}" dt="2019-08-16T14:34:28.076" v="2619"/>
          <ac:spMkLst>
            <pc:docMk/>
            <pc:sldMk cId="3607253861" sldId="11248"/>
            <ac:spMk id="2" creationId="{4A11792A-82E4-433A-A6E8-BBF4EA53D892}"/>
          </ac:spMkLst>
        </pc:spChg>
        <pc:spChg chg="add del mod">
          <ac:chgData name="Nikan Moghadam" userId="dd8a974b7083cebd" providerId="LiveId" clId="{8EFDAB16-A449-4BBE-9DCD-AA3C662F0C5B}" dt="2019-08-17T13:19:26.953" v="4898" actId="478"/>
          <ac:spMkLst>
            <pc:docMk/>
            <pc:sldMk cId="3607253861" sldId="11248"/>
            <ac:spMk id="2" creationId="{542D3A10-5A49-4E3B-A1AC-65DE2AE08A74}"/>
          </ac:spMkLst>
        </pc:spChg>
        <pc:spChg chg="del">
          <ac:chgData name="Nikan Moghadam" userId="dd8a974b7083cebd" providerId="LiveId" clId="{8EFDAB16-A449-4BBE-9DCD-AA3C662F0C5B}" dt="2019-08-16T14:34:28.076" v="2619"/>
          <ac:spMkLst>
            <pc:docMk/>
            <pc:sldMk cId="3607253861" sldId="11248"/>
            <ac:spMk id="3" creationId="{223B0F3C-9C26-4753-B86E-81EB09F2E2E4}"/>
          </ac:spMkLst>
        </pc:spChg>
        <pc:spChg chg="add del mod">
          <ac:chgData name="Nikan Moghadam" userId="dd8a974b7083cebd" providerId="LiveId" clId="{8EFDAB16-A449-4BBE-9DCD-AA3C662F0C5B}" dt="2019-08-16T14:54:17.156" v="2742"/>
          <ac:spMkLst>
            <pc:docMk/>
            <pc:sldMk cId="3607253861" sldId="11248"/>
            <ac:spMk id="4" creationId="{A5BB8A9D-A407-43B2-B25F-C706E7C5629B}"/>
          </ac:spMkLst>
        </pc:spChg>
        <pc:spChg chg="add del mod">
          <ac:chgData name="Nikan Moghadam" userId="dd8a974b7083cebd" providerId="LiveId" clId="{8EFDAB16-A449-4BBE-9DCD-AA3C662F0C5B}" dt="2019-08-16T14:54:17.156" v="2742"/>
          <ac:spMkLst>
            <pc:docMk/>
            <pc:sldMk cId="3607253861" sldId="11248"/>
            <ac:spMk id="5" creationId="{0F7EFC81-EDA5-4555-BAF4-30F2C5466418}"/>
          </ac:spMkLst>
        </pc:spChg>
        <pc:spChg chg="add del mod">
          <ac:chgData name="Nikan Moghadam" userId="dd8a974b7083cebd" providerId="LiveId" clId="{8EFDAB16-A449-4BBE-9DCD-AA3C662F0C5B}" dt="2019-08-16T14:53:50.279" v="2738"/>
          <ac:spMkLst>
            <pc:docMk/>
            <pc:sldMk cId="3607253861" sldId="11248"/>
            <ac:spMk id="6" creationId="{5B28FB84-6DA4-4F36-8CB2-AD21DA88AE47}"/>
          </ac:spMkLst>
        </pc:spChg>
        <pc:spChg chg="add del mod">
          <ac:chgData name="Nikan Moghadam" userId="dd8a974b7083cebd" providerId="LiveId" clId="{8EFDAB16-A449-4BBE-9DCD-AA3C662F0C5B}" dt="2019-08-16T14:54:17.156" v="2742"/>
          <ac:spMkLst>
            <pc:docMk/>
            <pc:sldMk cId="3607253861" sldId="11248"/>
            <ac:spMk id="7" creationId="{9F7AE577-4DE5-4328-B60B-3D946E2EA62F}"/>
          </ac:spMkLst>
        </pc:spChg>
        <pc:spChg chg="add del mod">
          <ac:chgData name="Nikan Moghadam" userId="dd8a974b7083cebd" providerId="LiveId" clId="{8EFDAB16-A449-4BBE-9DCD-AA3C662F0C5B}" dt="2019-08-17T13:26:46.240" v="5094" actId="478"/>
          <ac:spMkLst>
            <pc:docMk/>
            <pc:sldMk cId="3607253861" sldId="11248"/>
            <ac:spMk id="7" creationId="{DD647F40-F89F-410A-9E4A-575C19BA2F90}"/>
          </ac:spMkLst>
        </pc:spChg>
        <pc:spChg chg="add del mod">
          <ac:chgData name="Nikan Moghadam" userId="dd8a974b7083cebd" providerId="LiveId" clId="{8EFDAB16-A449-4BBE-9DCD-AA3C662F0C5B}" dt="2019-08-16T14:53:50.279" v="2738"/>
          <ac:spMkLst>
            <pc:docMk/>
            <pc:sldMk cId="3607253861" sldId="11248"/>
            <ac:spMk id="8" creationId="{57003EC8-AEB2-42D4-B35D-8734E06938DC}"/>
          </ac:spMkLst>
        </pc:spChg>
        <pc:spChg chg="add del mod">
          <ac:chgData name="Nikan Moghadam" userId="dd8a974b7083cebd" providerId="LiveId" clId="{8EFDAB16-A449-4BBE-9DCD-AA3C662F0C5B}" dt="2019-08-16T14:54:29.837" v="2743"/>
          <ac:spMkLst>
            <pc:docMk/>
            <pc:sldMk cId="3607253861" sldId="11248"/>
            <ac:spMk id="9" creationId="{B0130DB4-EF42-4594-875A-07FECE10EF42}"/>
          </ac:spMkLst>
        </pc:spChg>
        <pc:spChg chg="add del mod">
          <ac:chgData name="Nikan Moghadam" userId="dd8a974b7083cebd" providerId="LiveId" clId="{8EFDAB16-A449-4BBE-9DCD-AA3C662F0C5B}" dt="2019-08-16T14:54:29.837" v="2743"/>
          <ac:spMkLst>
            <pc:docMk/>
            <pc:sldMk cId="3607253861" sldId="11248"/>
            <ac:spMk id="10" creationId="{4E582D45-E893-42E8-9D7F-B025FEDD3440}"/>
          </ac:spMkLst>
        </pc:spChg>
        <pc:spChg chg="add del mod">
          <ac:chgData name="Nikan Moghadam" userId="dd8a974b7083cebd" providerId="LiveId" clId="{8EFDAB16-A449-4BBE-9DCD-AA3C662F0C5B}" dt="2019-08-16T14:54:29.837" v="2743"/>
          <ac:spMkLst>
            <pc:docMk/>
            <pc:sldMk cId="3607253861" sldId="11248"/>
            <ac:spMk id="11" creationId="{C75C8A63-2821-4A1D-A5EC-BD28CE006037}"/>
          </ac:spMkLst>
        </pc:spChg>
        <pc:spChg chg="add del mod">
          <ac:chgData name="Nikan Moghadam" userId="dd8a974b7083cebd" providerId="LiveId" clId="{8EFDAB16-A449-4BBE-9DCD-AA3C662F0C5B}" dt="2019-08-16T14:54:37.889" v="2745"/>
          <ac:spMkLst>
            <pc:docMk/>
            <pc:sldMk cId="3607253861" sldId="11248"/>
            <ac:spMk id="12" creationId="{B40B9456-013D-4D68-A561-E434F16221FD}"/>
          </ac:spMkLst>
        </pc:spChg>
        <pc:spChg chg="add del mod">
          <ac:chgData name="Nikan Moghadam" userId="dd8a974b7083cebd" providerId="LiveId" clId="{8EFDAB16-A449-4BBE-9DCD-AA3C662F0C5B}" dt="2019-08-16T14:54:37.889" v="2745"/>
          <ac:spMkLst>
            <pc:docMk/>
            <pc:sldMk cId="3607253861" sldId="11248"/>
            <ac:spMk id="13" creationId="{2A6353FF-2535-4D4B-9A65-6773E6CCA2FF}"/>
          </ac:spMkLst>
        </pc:spChg>
        <pc:spChg chg="add del mod">
          <ac:chgData name="Nikan Moghadam" userId="dd8a974b7083cebd" providerId="LiveId" clId="{8EFDAB16-A449-4BBE-9DCD-AA3C662F0C5B}" dt="2019-08-16T14:54:37.889" v="2745"/>
          <ac:spMkLst>
            <pc:docMk/>
            <pc:sldMk cId="3607253861" sldId="11248"/>
            <ac:spMk id="14" creationId="{F36C3FBC-67FB-42E6-97A3-15BF270D8A60}"/>
          </ac:spMkLst>
        </pc:spChg>
        <pc:spChg chg="add del mod">
          <ac:chgData name="Nikan Moghadam" userId="dd8a974b7083cebd" providerId="LiveId" clId="{8EFDAB16-A449-4BBE-9DCD-AA3C662F0C5B}" dt="2019-08-16T14:54:41.308" v="2746"/>
          <ac:spMkLst>
            <pc:docMk/>
            <pc:sldMk cId="3607253861" sldId="11248"/>
            <ac:spMk id="15" creationId="{B11ACBCA-03FC-41B0-972D-7F9104D4B7D8}"/>
          </ac:spMkLst>
        </pc:spChg>
        <pc:spChg chg="add del mod">
          <ac:chgData name="Nikan Moghadam" userId="dd8a974b7083cebd" providerId="LiveId" clId="{8EFDAB16-A449-4BBE-9DCD-AA3C662F0C5B}" dt="2019-08-16T14:54:41.308" v="2746"/>
          <ac:spMkLst>
            <pc:docMk/>
            <pc:sldMk cId="3607253861" sldId="11248"/>
            <ac:spMk id="16" creationId="{7D5310FE-5932-4C72-AD78-0E7B53E3EF30}"/>
          </ac:spMkLst>
        </pc:spChg>
        <pc:spChg chg="add del mod">
          <ac:chgData name="Nikan Moghadam" userId="dd8a974b7083cebd" providerId="LiveId" clId="{8EFDAB16-A449-4BBE-9DCD-AA3C662F0C5B}" dt="2019-08-16T14:54:41.308" v="2746"/>
          <ac:spMkLst>
            <pc:docMk/>
            <pc:sldMk cId="3607253861" sldId="11248"/>
            <ac:spMk id="17" creationId="{F8B13E2B-FA83-4931-B73C-BF7B19FB8B4E}"/>
          </ac:spMkLst>
        </pc:spChg>
        <pc:spChg chg="add del mod">
          <ac:chgData name="Nikan Moghadam" userId="dd8a974b7083cebd" providerId="LiveId" clId="{8EFDAB16-A449-4BBE-9DCD-AA3C662F0C5B}" dt="2019-08-16T14:54:44.504" v="2747"/>
          <ac:spMkLst>
            <pc:docMk/>
            <pc:sldMk cId="3607253861" sldId="11248"/>
            <ac:spMk id="18" creationId="{6CF218F2-87EE-476F-AF5B-77F139DA82EF}"/>
          </ac:spMkLst>
        </pc:spChg>
        <pc:spChg chg="add del mod">
          <ac:chgData name="Nikan Moghadam" userId="dd8a974b7083cebd" providerId="LiveId" clId="{8EFDAB16-A449-4BBE-9DCD-AA3C662F0C5B}" dt="2019-08-16T14:54:44.504" v="2747"/>
          <ac:spMkLst>
            <pc:docMk/>
            <pc:sldMk cId="3607253861" sldId="11248"/>
            <ac:spMk id="19" creationId="{A8D8F639-A62E-444D-98F3-C36D7C00F347}"/>
          </ac:spMkLst>
        </pc:spChg>
        <pc:spChg chg="add del mod">
          <ac:chgData name="Nikan Moghadam" userId="dd8a974b7083cebd" providerId="LiveId" clId="{8EFDAB16-A449-4BBE-9DCD-AA3C662F0C5B}" dt="2019-08-16T14:54:44.504" v="2747"/>
          <ac:spMkLst>
            <pc:docMk/>
            <pc:sldMk cId="3607253861" sldId="11248"/>
            <ac:spMk id="20" creationId="{9CCAA6A5-6C04-4791-AE86-F5669C405446}"/>
          </ac:spMkLst>
        </pc:spChg>
        <pc:spChg chg="add del mod">
          <ac:chgData name="Nikan Moghadam" userId="dd8a974b7083cebd" providerId="LiveId" clId="{8EFDAB16-A449-4BBE-9DCD-AA3C662F0C5B}" dt="2019-08-16T14:54:44.504" v="2747"/>
          <ac:spMkLst>
            <pc:docMk/>
            <pc:sldMk cId="3607253861" sldId="11248"/>
            <ac:spMk id="21" creationId="{3AC00204-4D54-4BD0-BDE1-F754A3B567F5}"/>
          </ac:spMkLst>
        </pc:spChg>
        <pc:spChg chg="add del mod">
          <ac:chgData name="Nikan Moghadam" userId="dd8a974b7083cebd" providerId="LiveId" clId="{8EFDAB16-A449-4BBE-9DCD-AA3C662F0C5B}" dt="2019-08-16T14:54:44.504" v="2747"/>
          <ac:spMkLst>
            <pc:docMk/>
            <pc:sldMk cId="3607253861" sldId="11248"/>
            <ac:spMk id="22" creationId="{6392532C-26BB-4144-B080-E15C7DB08039}"/>
          </ac:spMkLst>
        </pc:spChg>
        <pc:spChg chg="add mod">
          <ac:chgData name="Nikan Moghadam" userId="dd8a974b7083cebd" providerId="LiveId" clId="{8EFDAB16-A449-4BBE-9DCD-AA3C662F0C5B}" dt="2019-08-17T12:49:53.653" v="3987" actId="2711"/>
          <ac:spMkLst>
            <pc:docMk/>
            <pc:sldMk cId="3607253861" sldId="11248"/>
            <ac:spMk id="23" creationId="{B04CC6B4-6231-4736-BB2C-5930C0921FC7}"/>
          </ac:spMkLst>
        </pc:spChg>
        <pc:spChg chg="add mod">
          <ac:chgData name="Nikan Moghadam" userId="dd8a974b7083cebd" providerId="LiveId" clId="{8EFDAB16-A449-4BBE-9DCD-AA3C662F0C5B}" dt="2019-08-20T15:45:46.836" v="12850" actId="20577"/>
          <ac:spMkLst>
            <pc:docMk/>
            <pc:sldMk cId="3607253861" sldId="11248"/>
            <ac:spMk id="24" creationId="{FBB22123-19E8-4EAA-BEBD-C96C580542DC}"/>
          </ac:spMkLst>
        </pc:spChg>
        <pc:spChg chg="add del mod">
          <ac:chgData name="Nikan Moghadam" userId="dd8a974b7083cebd" providerId="LiveId" clId="{8EFDAB16-A449-4BBE-9DCD-AA3C662F0C5B}" dt="2019-08-16T15:01:08.697" v="2777" actId="478"/>
          <ac:spMkLst>
            <pc:docMk/>
            <pc:sldMk cId="3607253861" sldId="11248"/>
            <ac:spMk id="25" creationId="{20DA972E-F6F4-4CF2-A64E-58597C2E3EAC}"/>
          </ac:spMkLst>
        </pc:spChg>
        <pc:picChg chg="add mod">
          <ac:chgData name="Nikan Moghadam" userId="dd8a974b7083cebd" providerId="LiveId" clId="{8EFDAB16-A449-4BBE-9DCD-AA3C662F0C5B}" dt="2019-08-17T12:49:53.653" v="3987" actId="2711"/>
          <ac:picMkLst>
            <pc:docMk/>
            <pc:sldMk cId="3607253861" sldId="11248"/>
            <ac:picMk id="5" creationId="{ADED6F29-F221-4220-8B60-CEB959508808}"/>
          </ac:picMkLst>
        </pc:picChg>
        <pc:picChg chg="add mod">
          <ac:chgData name="Nikan Moghadam" userId="dd8a974b7083cebd" providerId="LiveId" clId="{8EFDAB16-A449-4BBE-9DCD-AA3C662F0C5B}" dt="2019-08-17T13:19:52.539" v="4905" actId="1076"/>
          <ac:picMkLst>
            <pc:docMk/>
            <pc:sldMk cId="3607253861" sldId="11248"/>
            <ac:picMk id="26" creationId="{9F6865FE-5429-4FF7-BEFF-88C759FDEBD7}"/>
          </ac:picMkLst>
        </pc:picChg>
      </pc:sldChg>
      <pc:sldChg chg="addSp delSp modSp add addAnim delAnim modAnim modNotesTx">
        <pc:chgData name="Nikan Moghadam" userId="dd8a974b7083cebd" providerId="LiveId" clId="{8EFDAB16-A449-4BBE-9DCD-AA3C662F0C5B}" dt="2019-08-21T17:20:08.241" v="13361" actId="6549"/>
        <pc:sldMkLst>
          <pc:docMk/>
          <pc:sldMk cId="1810952264" sldId="11249"/>
        </pc:sldMkLst>
        <pc:spChg chg="mod">
          <ac:chgData name="Nikan Moghadam" userId="dd8a974b7083cebd" providerId="LiveId" clId="{8EFDAB16-A449-4BBE-9DCD-AA3C662F0C5B}" dt="2019-08-17T12:49:34.371" v="3985" actId="2711"/>
          <ac:spMkLst>
            <pc:docMk/>
            <pc:sldMk cId="1810952264" sldId="11249"/>
            <ac:spMk id="32" creationId="{40C6979E-EFC2-45F0-9200-61DF0C22E391}"/>
          </ac:spMkLst>
        </pc:spChg>
        <pc:spChg chg="mod">
          <ac:chgData name="Nikan Moghadam" userId="dd8a974b7083cebd" providerId="LiveId" clId="{8EFDAB16-A449-4BBE-9DCD-AA3C662F0C5B}" dt="2019-08-17T12:49:34.371" v="3985" actId="2711"/>
          <ac:spMkLst>
            <pc:docMk/>
            <pc:sldMk cId="1810952264" sldId="11249"/>
            <ac:spMk id="38" creationId="{87A2ED1A-70E5-43B5-9EA0-C410630A4473}"/>
          </ac:spMkLst>
        </pc:spChg>
        <pc:spChg chg="mod">
          <ac:chgData name="Nikan Moghadam" userId="dd8a974b7083cebd" providerId="LiveId" clId="{8EFDAB16-A449-4BBE-9DCD-AA3C662F0C5B}" dt="2019-08-17T12:49:34.371" v="3985" actId="2711"/>
          <ac:spMkLst>
            <pc:docMk/>
            <pc:sldMk cId="1810952264" sldId="11249"/>
            <ac:spMk id="39" creationId="{3CE224E6-EFB8-4A6F-AFAE-3CAB7B6D2AC9}"/>
          </ac:spMkLst>
        </pc:spChg>
        <pc:spChg chg="del">
          <ac:chgData name="Nikan Moghadam" userId="dd8a974b7083cebd" providerId="LiveId" clId="{8EFDAB16-A449-4BBE-9DCD-AA3C662F0C5B}" dt="2019-08-17T11:41:54.690" v="2921" actId="478"/>
          <ac:spMkLst>
            <pc:docMk/>
            <pc:sldMk cId="1810952264" sldId="11249"/>
            <ac:spMk id="40" creationId="{428D05E3-4E0E-4F0A-A1A3-C4AE12AD6EA1}"/>
          </ac:spMkLst>
        </pc:spChg>
        <pc:picChg chg="mod">
          <ac:chgData name="Nikan Moghadam" userId="dd8a974b7083cebd" providerId="LiveId" clId="{8EFDAB16-A449-4BBE-9DCD-AA3C662F0C5B}" dt="2019-08-17T12:49:34.371" v="3985" actId="2711"/>
          <ac:picMkLst>
            <pc:docMk/>
            <pc:sldMk cId="1810952264" sldId="11249"/>
            <ac:picMk id="9" creationId="{CEBB7DDF-DC78-4416-A21E-4EB76492941D}"/>
          </ac:picMkLst>
        </pc:picChg>
        <pc:cxnChg chg="mod">
          <ac:chgData name="Nikan Moghadam" userId="dd8a974b7083cebd" providerId="LiveId" clId="{8EFDAB16-A449-4BBE-9DCD-AA3C662F0C5B}" dt="2019-08-17T12:49:34.371" v="3985" actId="2711"/>
          <ac:cxnSpMkLst>
            <pc:docMk/>
            <pc:sldMk cId="1810952264" sldId="11249"/>
            <ac:cxnSpMk id="3" creationId="{979F3FE1-620C-4F6C-934B-F2F0DD3D19FB}"/>
          </ac:cxnSpMkLst>
        </pc:cxnChg>
        <pc:cxnChg chg="mod">
          <ac:chgData name="Nikan Moghadam" userId="dd8a974b7083cebd" providerId="LiveId" clId="{8EFDAB16-A449-4BBE-9DCD-AA3C662F0C5B}" dt="2019-08-17T12:49:34.371" v="3985" actId="2711"/>
          <ac:cxnSpMkLst>
            <pc:docMk/>
            <pc:sldMk cId="1810952264" sldId="11249"/>
            <ac:cxnSpMk id="18" creationId="{839E64C1-9B37-4521-82DE-018B093BF291}"/>
          </ac:cxnSpMkLst>
        </pc:cxnChg>
        <pc:cxnChg chg="add del">
          <ac:chgData name="Nikan Moghadam" userId="dd8a974b7083cebd" providerId="LiveId" clId="{8EFDAB16-A449-4BBE-9DCD-AA3C662F0C5B}" dt="2019-08-17T11:42:15.351" v="2928" actId="478"/>
          <ac:cxnSpMkLst>
            <pc:docMk/>
            <pc:sldMk cId="1810952264" sldId="11249"/>
            <ac:cxnSpMk id="31" creationId="{8C885D52-DA39-4344-A8B3-C0EF0A9B2E81}"/>
          </ac:cxnSpMkLst>
        </pc:cxnChg>
      </pc:sldChg>
      <pc:sldChg chg="addSp delSp modSp add ord modTransition setBg modAnim modNotesTx">
        <pc:chgData name="Nikan Moghadam" userId="dd8a974b7083cebd" providerId="LiveId" clId="{8EFDAB16-A449-4BBE-9DCD-AA3C662F0C5B}" dt="2019-08-21T18:10:27.430" v="15657" actId="20577"/>
        <pc:sldMkLst>
          <pc:docMk/>
          <pc:sldMk cId="701596613" sldId="11250"/>
        </pc:sldMkLst>
        <pc:spChg chg="add mod topLvl">
          <ac:chgData name="Nikan Moghadam" userId="dd8a974b7083cebd" providerId="LiveId" clId="{8EFDAB16-A449-4BBE-9DCD-AA3C662F0C5B}" dt="2019-08-17T12:38:55.352" v="3948" actId="164"/>
          <ac:spMkLst>
            <pc:docMk/>
            <pc:sldMk cId="701596613" sldId="11250"/>
            <ac:spMk id="3" creationId="{7E60E73A-10E7-4430-8601-157029988C44}"/>
          </ac:spMkLst>
        </pc:spChg>
        <pc:spChg chg="mod">
          <ac:chgData name="Nikan Moghadam" userId="dd8a974b7083cebd" providerId="LiveId" clId="{8EFDAB16-A449-4BBE-9DCD-AA3C662F0C5B}" dt="2019-08-17T12:50:45.246" v="3995" actId="2711"/>
          <ac:spMkLst>
            <pc:docMk/>
            <pc:sldMk cId="701596613" sldId="11250"/>
            <ac:spMk id="4" creationId="{C711708E-78DF-4634-86E9-3BDE8D172800}"/>
          </ac:spMkLst>
        </pc:spChg>
        <pc:spChg chg="mod">
          <ac:chgData name="Nikan Moghadam" userId="dd8a974b7083cebd" providerId="LiveId" clId="{8EFDAB16-A449-4BBE-9DCD-AA3C662F0C5B}" dt="2019-08-20T15:46:37.577" v="12864" actId="20577"/>
          <ac:spMkLst>
            <pc:docMk/>
            <pc:sldMk cId="701596613" sldId="11250"/>
            <ac:spMk id="5" creationId="{0372297E-48B0-4BC2-B9A1-9F0CE0403B4A}"/>
          </ac:spMkLst>
        </pc:spChg>
        <pc:spChg chg="add mod topLvl">
          <ac:chgData name="Nikan Moghadam" userId="dd8a974b7083cebd" providerId="LiveId" clId="{8EFDAB16-A449-4BBE-9DCD-AA3C662F0C5B}" dt="2019-08-17T12:38:55.352" v="3948" actId="164"/>
          <ac:spMkLst>
            <pc:docMk/>
            <pc:sldMk cId="701596613" sldId="11250"/>
            <ac:spMk id="8" creationId="{E311E1B5-9D2C-4092-8378-7F830EE5EE63}"/>
          </ac:spMkLst>
        </pc:spChg>
        <pc:spChg chg="add mod topLvl">
          <ac:chgData name="Nikan Moghadam" userId="dd8a974b7083cebd" providerId="LiveId" clId="{8EFDAB16-A449-4BBE-9DCD-AA3C662F0C5B}" dt="2019-08-17T12:38:55.352" v="3948" actId="164"/>
          <ac:spMkLst>
            <pc:docMk/>
            <pc:sldMk cId="701596613" sldId="11250"/>
            <ac:spMk id="9" creationId="{DFB823EA-5F85-46C9-91BF-EDF8519015DD}"/>
          </ac:spMkLst>
        </pc:spChg>
        <pc:spChg chg="add mod topLvl">
          <ac:chgData name="Nikan Moghadam" userId="dd8a974b7083cebd" providerId="LiveId" clId="{8EFDAB16-A449-4BBE-9DCD-AA3C662F0C5B}" dt="2019-08-17T12:38:55.352" v="3948" actId="164"/>
          <ac:spMkLst>
            <pc:docMk/>
            <pc:sldMk cId="701596613" sldId="11250"/>
            <ac:spMk id="10" creationId="{A0CE9FEC-DF93-4766-872D-BE8BA211C720}"/>
          </ac:spMkLst>
        </pc:spChg>
        <pc:spChg chg="add mod topLvl">
          <ac:chgData name="Nikan Moghadam" userId="dd8a974b7083cebd" providerId="LiveId" clId="{8EFDAB16-A449-4BBE-9DCD-AA3C662F0C5B}" dt="2019-08-17T12:38:55.352" v="3948" actId="164"/>
          <ac:spMkLst>
            <pc:docMk/>
            <pc:sldMk cId="701596613" sldId="11250"/>
            <ac:spMk id="11" creationId="{73085052-B639-4820-A7B8-ADAA8D131554}"/>
          </ac:spMkLst>
        </pc:spChg>
        <pc:spChg chg="add mod topLvl">
          <ac:chgData name="Nikan Moghadam" userId="dd8a974b7083cebd" providerId="LiveId" clId="{8EFDAB16-A449-4BBE-9DCD-AA3C662F0C5B}" dt="2019-08-17T12:38:55.352" v="3948" actId="164"/>
          <ac:spMkLst>
            <pc:docMk/>
            <pc:sldMk cId="701596613" sldId="11250"/>
            <ac:spMk id="12" creationId="{81CB2B82-6EA8-4AF6-9D17-2088058379DE}"/>
          </ac:spMkLst>
        </pc:spChg>
        <pc:spChg chg="add mod topLvl">
          <ac:chgData name="Nikan Moghadam" userId="dd8a974b7083cebd" providerId="LiveId" clId="{8EFDAB16-A449-4BBE-9DCD-AA3C662F0C5B}" dt="2019-08-17T12:38:55.352" v="3948" actId="164"/>
          <ac:spMkLst>
            <pc:docMk/>
            <pc:sldMk cId="701596613" sldId="11250"/>
            <ac:spMk id="13" creationId="{7E0235D4-A6C4-4A94-8F0E-CA7E5BF90BCD}"/>
          </ac:spMkLst>
        </pc:spChg>
        <pc:spChg chg="add mod topLvl">
          <ac:chgData name="Nikan Moghadam" userId="dd8a974b7083cebd" providerId="LiveId" clId="{8EFDAB16-A449-4BBE-9DCD-AA3C662F0C5B}" dt="2019-08-17T12:38:55.352" v="3948" actId="164"/>
          <ac:spMkLst>
            <pc:docMk/>
            <pc:sldMk cId="701596613" sldId="11250"/>
            <ac:spMk id="14" creationId="{F02AC858-9B31-4811-BB0B-1B88DEB126C7}"/>
          </ac:spMkLst>
        </pc:spChg>
        <pc:spChg chg="add mod topLvl">
          <ac:chgData name="Nikan Moghadam" userId="dd8a974b7083cebd" providerId="LiveId" clId="{8EFDAB16-A449-4BBE-9DCD-AA3C662F0C5B}" dt="2019-08-17T12:38:55.352" v="3948" actId="164"/>
          <ac:spMkLst>
            <pc:docMk/>
            <pc:sldMk cId="701596613" sldId="11250"/>
            <ac:spMk id="15" creationId="{F794807D-1CD0-48B1-9E21-E4CDE2E7D56B}"/>
          </ac:spMkLst>
        </pc:spChg>
        <pc:spChg chg="add mod topLvl">
          <ac:chgData name="Nikan Moghadam" userId="dd8a974b7083cebd" providerId="LiveId" clId="{8EFDAB16-A449-4BBE-9DCD-AA3C662F0C5B}" dt="2019-08-17T12:38:55.352" v="3948" actId="164"/>
          <ac:spMkLst>
            <pc:docMk/>
            <pc:sldMk cId="701596613" sldId="11250"/>
            <ac:spMk id="16" creationId="{B5AC9073-B91F-48C9-8F83-9980807EBE8B}"/>
          </ac:spMkLst>
        </pc:spChg>
        <pc:spChg chg="add mod topLvl">
          <ac:chgData name="Nikan Moghadam" userId="dd8a974b7083cebd" providerId="LiveId" clId="{8EFDAB16-A449-4BBE-9DCD-AA3C662F0C5B}" dt="2019-08-17T12:38:55.352" v="3948" actId="164"/>
          <ac:spMkLst>
            <pc:docMk/>
            <pc:sldMk cId="701596613" sldId="11250"/>
            <ac:spMk id="17" creationId="{841952DC-B291-4DDE-BC56-ACC06EE7FFCB}"/>
          </ac:spMkLst>
        </pc:spChg>
        <pc:spChg chg="add mod topLvl">
          <ac:chgData name="Nikan Moghadam" userId="dd8a974b7083cebd" providerId="LiveId" clId="{8EFDAB16-A449-4BBE-9DCD-AA3C662F0C5B}" dt="2019-08-17T12:38:55.352" v="3948" actId="164"/>
          <ac:spMkLst>
            <pc:docMk/>
            <pc:sldMk cId="701596613" sldId="11250"/>
            <ac:spMk id="18" creationId="{B5C33AFE-9780-4A26-9FF1-46A580BE5C2D}"/>
          </ac:spMkLst>
        </pc:spChg>
        <pc:spChg chg="add mod topLvl">
          <ac:chgData name="Nikan Moghadam" userId="dd8a974b7083cebd" providerId="LiveId" clId="{8EFDAB16-A449-4BBE-9DCD-AA3C662F0C5B}" dt="2019-08-17T12:38:55.352" v="3948" actId="164"/>
          <ac:spMkLst>
            <pc:docMk/>
            <pc:sldMk cId="701596613" sldId="11250"/>
            <ac:spMk id="19" creationId="{884ED154-5E12-4375-B58F-60271B177886}"/>
          </ac:spMkLst>
        </pc:spChg>
        <pc:spChg chg="add mod topLvl">
          <ac:chgData name="Nikan Moghadam" userId="dd8a974b7083cebd" providerId="LiveId" clId="{8EFDAB16-A449-4BBE-9DCD-AA3C662F0C5B}" dt="2019-08-17T12:38:55.352" v="3948" actId="164"/>
          <ac:spMkLst>
            <pc:docMk/>
            <pc:sldMk cId="701596613" sldId="11250"/>
            <ac:spMk id="20" creationId="{668C82EE-232E-4A87-9D0E-774C365DF898}"/>
          </ac:spMkLst>
        </pc:spChg>
        <pc:spChg chg="add mod topLvl">
          <ac:chgData name="Nikan Moghadam" userId="dd8a974b7083cebd" providerId="LiveId" clId="{8EFDAB16-A449-4BBE-9DCD-AA3C662F0C5B}" dt="2019-08-17T12:38:55.352" v="3948" actId="164"/>
          <ac:spMkLst>
            <pc:docMk/>
            <pc:sldMk cId="701596613" sldId="11250"/>
            <ac:spMk id="21" creationId="{14EBC882-3F10-4BBA-B0DB-B7902F3EC3FB}"/>
          </ac:spMkLst>
        </pc:spChg>
        <pc:spChg chg="add mod topLvl">
          <ac:chgData name="Nikan Moghadam" userId="dd8a974b7083cebd" providerId="LiveId" clId="{8EFDAB16-A449-4BBE-9DCD-AA3C662F0C5B}" dt="2019-08-17T12:38:55.352" v="3948" actId="164"/>
          <ac:spMkLst>
            <pc:docMk/>
            <pc:sldMk cId="701596613" sldId="11250"/>
            <ac:spMk id="22" creationId="{8179313C-971A-4832-9EC1-4E2A24A762CE}"/>
          </ac:spMkLst>
        </pc:spChg>
        <pc:spChg chg="add mod topLvl">
          <ac:chgData name="Nikan Moghadam" userId="dd8a974b7083cebd" providerId="LiveId" clId="{8EFDAB16-A449-4BBE-9DCD-AA3C662F0C5B}" dt="2019-08-17T12:38:55.352" v="3948" actId="164"/>
          <ac:spMkLst>
            <pc:docMk/>
            <pc:sldMk cId="701596613" sldId="11250"/>
            <ac:spMk id="23" creationId="{3D977D3D-B1E0-4378-B822-0E210DDD42DA}"/>
          </ac:spMkLst>
        </pc:spChg>
        <pc:spChg chg="add mod topLvl">
          <ac:chgData name="Nikan Moghadam" userId="dd8a974b7083cebd" providerId="LiveId" clId="{8EFDAB16-A449-4BBE-9DCD-AA3C662F0C5B}" dt="2019-08-17T12:38:55.352" v="3948" actId="164"/>
          <ac:spMkLst>
            <pc:docMk/>
            <pc:sldMk cId="701596613" sldId="11250"/>
            <ac:spMk id="24" creationId="{724A6C82-CC40-40EA-872B-5558ACF6062C}"/>
          </ac:spMkLst>
        </pc:spChg>
        <pc:spChg chg="add mod topLvl">
          <ac:chgData name="Nikan Moghadam" userId="dd8a974b7083cebd" providerId="LiveId" clId="{8EFDAB16-A449-4BBE-9DCD-AA3C662F0C5B}" dt="2019-08-17T12:38:55.352" v="3948" actId="164"/>
          <ac:spMkLst>
            <pc:docMk/>
            <pc:sldMk cId="701596613" sldId="11250"/>
            <ac:spMk id="25" creationId="{FA212581-6FB8-4A2E-92AF-9408B526075B}"/>
          </ac:spMkLst>
        </pc:spChg>
        <pc:spChg chg="add mod topLvl">
          <ac:chgData name="Nikan Moghadam" userId="dd8a974b7083cebd" providerId="LiveId" clId="{8EFDAB16-A449-4BBE-9DCD-AA3C662F0C5B}" dt="2019-08-17T12:38:55.352" v="3948" actId="164"/>
          <ac:spMkLst>
            <pc:docMk/>
            <pc:sldMk cId="701596613" sldId="11250"/>
            <ac:spMk id="26" creationId="{A1C9C9A3-794D-4770-B99E-DAD7FB171032}"/>
          </ac:spMkLst>
        </pc:spChg>
        <pc:spChg chg="add mod topLvl">
          <ac:chgData name="Nikan Moghadam" userId="dd8a974b7083cebd" providerId="LiveId" clId="{8EFDAB16-A449-4BBE-9DCD-AA3C662F0C5B}" dt="2019-08-17T12:38:55.352" v="3948" actId="164"/>
          <ac:spMkLst>
            <pc:docMk/>
            <pc:sldMk cId="701596613" sldId="11250"/>
            <ac:spMk id="27" creationId="{9FF469C2-D98E-43AC-9662-CAEE889DDFBC}"/>
          </ac:spMkLst>
        </pc:spChg>
        <pc:spChg chg="add mod topLvl">
          <ac:chgData name="Nikan Moghadam" userId="dd8a974b7083cebd" providerId="LiveId" clId="{8EFDAB16-A449-4BBE-9DCD-AA3C662F0C5B}" dt="2019-08-17T12:38:55.352" v="3948" actId="164"/>
          <ac:spMkLst>
            <pc:docMk/>
            <pc:sldMk cId="701596613" sldId="11250"/>
            <ac:spMk id="28" creationId="{361E8B6E-1E87-4BEA-9B51-E314738ECAE5}"/>
          </ac:spMkLst>
        </pc:spChg>
        <pc:spChg chg="add mod topLvl">
          <ac:chgData name="Nikan Moghadam" userId="dd8a974b7083cebd" providerId="LiveId" clId="{8EFDAB16-A449-4BBE-9DCD-AA3C662F0C5B}" dt="2019-08-17T12:38:55.352" v="3948" actId="164"/>
          <ac:spMkLst>
            <pc:docMk/>
            <pc:sldMk cId="701596613" sldId="11250"/>
            <ac:spMk id="29" creationId="{14A4E7CC-DA48-450B-AD15-32FB59CE2E69}"/>
          </ac:spMkLst>
        </pc:spChg>
        <pc:spChg chg="add mod topLvl">
          <ac:chgData name="Nikan Moghadam" userId="dd8a974b7083cebd" providerId="LiveId" clId="{8EFDAB16-A449-4BBE-9DCD-AA3C662F0C5B}" dt="2019-08-17T12:38:55.352" v="3948" actId="164"/>
          <ac:spMkLst>
            <pc:docMk/>
            <pc:sldMk cId="701596613" sldId="11250"/>
            <ac:spMk id="30" creationId="{AF4EDE22-8F0D-406C-B312-01A32CFEF6B4}"/>
          </ac:spMkLst>
        </pc:spChg>
        <pc:spChg chg="add mod topLvl">
          <ac:chgData name="Nikan Moghadam" userId="dd8a974b7083cebd" providerId="LiveId" clId="{8EFDAB16-A449-4BBE-9DCD-AA3C662F0C5B}" dt="2019-08-17T12:38:55.352" v="3948" actId="164"/>
          <ac:spMkLst>
            <pc:docMk/>
            <pc:sldMk cId="701596613" sldId="11250"/>
            <ac:spMk id="31" creationId="{385012B1-2AE0-4806-B4E9-94D3B83C153B}"/>
          </ac:spMkLst>
        </pc:spChg>
        <pc:spChg chg="add mod topLvl">
          <ac:chgData name="Nikan Moghadam" userId="dd8a974b7083cebd" providerId="LiveId" clId="{8EFDAB16-A449-4BBE-9DCD-AA3C662F0C5B}" dt="2019-08-17T12:38:55.352" v="3948" actId="164"/>
          <ac:spMkLst>
            <pc:docMk/>
            <pc:sldMk cId="701596613" sldId="11250"/>
            <ac:spMk id="32" creationId="{E4C5C643-8EC4-426F-B944-88DA52A1A1DC}"/>
          </ac:spMkLst>
        </pc:spChg>
        <pc:spChg chg="add mod topLvl">
          <ac:chgData name="Nikan Moghadam" userId="dd8a974b7083cebd" providerId="LiveId" clId="{8EFDAB16-A449-4BBE-9DCD-AA3C662F0C5B}" dt="2019-08-17T12:38:55.352" v="3948" actId="164"/>
          <ac:spMkLst>
            <pc:docMk/>
            <pc:sldMk cId="701596613" sldId="11250"/>
            <ac:spMk id="33" creationId="{E43D20AA-D5A0-4E9C-8546-4B60A607C362}"/>
          </ac:spMkLst>
        </pc:spChg>
        <pc:spChg chg="add mod topLvl">
          <ac:chgData name="Nikan Moghadam" userId="dd8a974b7083cebd" providerId="LiveId" clId="{8EFDAB16-A449-4BBE-9DCD-AA3C662F0C5B}" dt="2019-08-17T12:38:55.352" v="3948" actId="164"/>
          <ac:spMkLst>
            <pc:docMk/>
            <pc:sldMk cId="701596613" sldId="11250"/>
            <ac:spMk id="34" creationId="{1826B67C-BCB8-4B7D-8E63-118C0EC85C68}"/>
          </ac:spMkLst>
        </pc:spChg>
        <pc:spChg chg="add mod topLvl">
          <ac:chgData name="Nikan Moghadam" userId="dd8a974b7083cebd" providerId="LiveId" clId="{8EFDAB16-A449-4BBE-9DCD-AA3C662F0C5B}" dt="2019-08-17T12:38:55.352" v="3948" actId="164"/>
          <ac:spMkLst>
            <pc:docMk/>
            <pc:sldMk cId="701596613" sldId="11250"/>
            <ac:spMk id="35" creationId="{E9D5D407-880C-4B47-B72F-B373CFACE5D7}"/>
          </ac:spMkLst>
        </pc:spChg>
        <pc:spChg chg="add mod topLvl">
          <ac:chgData name="Nikan Moghadam" userId="dd8a974b7083cebd" providerId="LiveId" clId="{8EFDAB16-A449-4BBE-9DCD-AA3C662F0C5B}" dt="2019-08-17T12:38:55.352" v="3948" actId="164"/>
          <ac:spMkLst>
            <pc:docMk/>
            <pc:sldMk cId="701596613" sldId="11250"/>
            <ac:spMk id="36" creationId="{520CD3FA-0D83-406A-BF3F-CCC709AB653F}"/>
          </ac:spMkLst>
        </pc:spChg>
        <pc:spChg chg="add mod topLvl">
          <ac:chgData name="Nikan Moghadam" userId="dd8a974b7083cebd" providerId="LiveId" clId="{8EFDAB16-A449-4BBE-9DCD-AA3C662F0C5B}" dt="2019-08-17T12:38:55.352" v="3948" actId="164"/>
          <ac:spMkLst>
            <pc:docMk/>
            <pc:sldMk cId="701596613" sldId="11250"/>
            <ac:spMk id="37" creationId="{2BB09AD1-5E52-4E77-BB4F-F04FF09D2340}"/>
          </ac:spMkLst>
        </pc:spChg>
        <pc:spChg chg="add mod topLvl">
          <ac:chgData name="Nikan Moghadam" userId="dd8a974b7083cebd" providerId="LiveId" clId="{8EFDAB16-A449-4BBE-9DCD-AA3C662F0C5B}" dt="2019-08-17T12:38:55.352" v="3948" actId="164"/>
          <ac:spMkLst>
            <pc:docMk/>
            <pc:sldMk cId="701596613" sldId="11250"/>
            <ac:spMk id="38" creationId="{7E73B5A7-6AAB-4E41-AEFF-121640141793}"/>
          </ac:spMkLst>
        </pc:spChg>
        <pc:spChg chg="add mod topLvl">
          <ac:chgData name="Nikan Moghadam" userId="dd8a974b7083cebd" providerId="LiveId" clId="{8EFDAB16-A449-4BBE-9DCD-AA3C662F0C5B}" dt="2019-08-17T12:38:55.352" v="3948" actId="164"/>
          <ac:spMkLst>
            <pc:docMk/>
            <pc:sldMk cId="701596613" sldId="11250"/>
            <ac:spMk id="39" creationId="{3E28C11F-680B-4DD0-B2AA-1E3B6D1DDAA5}"/>
          </ac:spMkLst>
        </pc:spChg>
        <pc:spChg chg="add mod topLvl">
          <ac:chgData name="Nikan Moghadam" userId="dd8a974b7083cebd" providerId="LiveId" clId="{8EFDAB16-A449-4BBE-9DCD-AA3C662F0C5B}" dt="2019-08-17T12:38:55.352" v="3948" actId="164"/>
          <ac:spMkLst>
            <pc:docMk/>
            <pc:sldMk cId="701596613" sldId="11250"/>
            <ac:spMk id="40" creationId="{F260934D-863A-4590-984C-7EF162C8B56B}"/>
          </ac:spMkLst>
        </pc:spChg>
        <pc:spChg chg="add mod topLvl">
          <ac:chgData name="Nikan Moghadam" userId="dd8a974b7083cebd" providerId="LiveId" clId="{8EFDAB16-A449-4BBE-9DCD-AA3C662F0C5B}" dt="2019-08-17T12:38:55.352" v="3948" actId="164"/>
          <ac:spMkLst>
            <pc:docMk/>
            <pc:sldMk cId="701596613" sldId="11250"/>
            <ac:spMk id="41" creationId="{D13A36DB-D18C-473C-9014-1501E79AA060}"/>
          </ac:spMkLst>
        </pc:spChg>
        <pc:spChg chg="add mod topLvl">
          <ac:chgData name="Nikan Moghadam" userId="dd8a974b7083cebd" providerId="LiveId" clId="{8EFDAB16-A449-4BBE-9DCD-AA3C662F0C5B}" dt="2019-08-17T12:38:55.352" v="3948" actId="164"/>
          <ac:spMkLst>
            <pc:docMk/>
            <pc:sldMk cId="701596613" sldId="11250"/>
            <ac:spMk id="42" creationId="{C47C8C33-3158-4F1D-B3E6-128240667AC1}"/>
          </ac:spMkLst>
        </pc:spChg>
        <pc:spChg chg="add mod topLvl">
          <ac:chgData name="Nikan Moghadam" userId="dd8a974b7083cebd" providerId="LiveId" clId="{8EFDAB16-A449-4BBE-9DCD-AA3C662F0C5B}" dt="2019-08-17T12:38:55.352" v="3948" actId="164"/>
          <ac:spMkLst>
            <pc:docMk/>
            <pc:sldMk cId="701596613" sldId="11250"/>
            <ac:spMk id="43" creationId="{509149C3-F44C-43E4-BD9D-C19AA1026606}"/>
          </ac:spMkLst>
        </pc:spChg>
        <pc:spChg chg="add mod topLvl">
          <ac:chgData name="Nikan Moghadam" userId="dd8a974b7083cebd" providerId="LiveId" clId="{8EFDAB16-A449-4BBE-9DCD-AA3C662F0C5B}" dt="2019-08-17T12:38:55.352" v="3948" actId="164"/>
          <ac:spMkLst>
            <pc:docMk/>
            <pc:sldMk cId="701596613" sldId="11250"/>
            <ac:spMk id="44" creationId="{C6958C99-49BA-454E-B414-4992A163C659}"/>
          </ac:spMkLst>
        </pc:spChg>
        <pc:spChg chg="add mod topLvl">
          <ac:chgData name="Nikan Moghadam" userId="dd8a974b7083cebd" providerId="LiveId" clId="{8EFDAB16-A449-4BBE-9DCD-AA3C662F0C5B}" dt="2019-08-17T12:38:55.352" v="3948" actId="164"/>
          <ac:spMkLst>
            <pc:docMk/>
            <pc:sldMk cId="701596613" sldId="11250"/>
            <ac:spMk id="45" creationId="{EB7F2D07-09C6-49DB-9ACB-DEE97E9F0956}"/>
          </ac:spMkLst>
        </pc:spChg>
        <pc:spChg chg="add mod topLvl">
          <ac:chgData name="Nikan Moghadam" userId="dd8a974b7083cebd" providerId="LiveId" clId="{8EFDAB16-A449-4BBE-9DCD-AA3C662F0C5B}" dt="2019-08-17T12:38:55.352" v="3948" actId="164"/>
          <ac:spMkLst>
            <pc:docMk/>
            <pc:sldMk cId="701596613" sldId="11250"/>
            <ac:spMk id="46" creationId="{EBDC9129-CE72-40DA-8285-C633CBF350E5}"/>
          </ac:spMkLst>
        </pc:spChg>
        <pc:spChg chg="add mod topLvl">
          <ac:chgData name="Nikan Moghadam" userId="dd8a974b7083cebd" providerId="LiveId" clId="{8EFDAB16-A449-4BBE-9DCD-AA3C662F0C5B}" dt="2019-08-17T12:38:55.352" v="3948" actId="164"/>
          <ac:spMkLst>
            <pc:docMk/>
            <pc:sldMk cId="701596613" sldId="11250"/>
            <ac:spMk id="47" creationId="{EEB775A1-EB7E-48BA-93F1-3B47489A8AD5}"/>
          </ac:spMkLst>
        </pc:spChg>
        <pc:spChg chg="add mod topLvl">
          <ac:chgData name="Nikan Moghadam" userId="dd8a974b7083cebd" providerId="LiveId" clId="{8EFDAB16-A449-4BBE-9DCD-AA3C662F0C5B}" dt="2019-08-17T12:38:55.352" v="3948" actId="164"/>
          <ac:spMkLst>
            <pc:docMk/>
            <pc:sldMk cId="701596613" sldId="11250"/>
            <ac:spMk id="48" creationId="{EF86A238-6D6F-4A9E-8F00-8B8157C61136}"/>
          </ac:spMkLst>
        </pc:spChg>
        <pc:spChg chg="add mod topLvl">
          <ac:chgData name="Nikan Moghadam" userId="dd8a974b7083cebd" providerId="LiveId" clId="{8EFDAB16-A449-4BBE-9DCD-AA3C662F0C5B}" dt="2019-08-17T12:38:55.352" v="3948" actId="164"/>
          <ac:spMkLst>
            <pc:docMk/>
            <pc:sldMk cId="701596613" sldId="11250"/>
            <ac:spMk id="49" creationId="{746BFE2A-1B31-4AA1-AA4D-D17A6DB1FAA4}"/>
          </ac:spMkLst>
        </pc:spChg>
        <pc:spChg chg="add mod topLvl">
          <ac:chgData name="Nikan Moghadam" userId="dd8a974b7083cebd" providerId="LiveId" clId="{8EFDAB16-A449-4BBE-9DCD-AA3C662F0C5B}" dt="2019-08-17T12:38:55.352" v="3948" actId="164"/>
          <ac:spMkLst>
            <pc:docMk/>
            <pc:sldMk cId="701596613" sldId="11250"/>
            <ac:spMk id="50" creationId="{D73842AF-CD34-461A-9138-6997579D06D2}"/>
          </ac:spMkLst>
        </pc:spChg>
        <pc:spChg chg="add mod topLvl">
          <ac:chgData name="Nikan Moghadam" userId="dd8a974b7083cebd" providerId="LiveId" clId="{8EFDAB16-A449-4BBE-9DCD-AA3C662F0C5B}" dt="2019-08-17T12:38:55.352" v="3948" actId="164"/>
          <ac:spMkLst>
            <pc:docMk/>
            <pc:sldMk cId="701596613" sldId="11250"/>
            <ac:spMk id="51" creationId="{36823C7D-D040-47BA-96B3-7EBC83A80FC5}"/>
          </ac:spMkLst>
        </pc:spChg>
        <pc:spChg chg="add mod topLvl">
          <ac:chgData name="Nikan Moghadam" userId="dd8a974b7083cebd" providerId="LiveId" clId="{8EFDAB16-A449-4BBE-9DCD-AA3C662F0C5B}" dt="2019-08-17T12:38:55.352" v="3948" actId="164"/>
          <ac:spMkLst>
            <pc:docMk/>
            <pc:sldMk cId="701596613" sldId="11250"/>
            <ac:spMk id="52" creationId="{99AA57FF-FF84-47D8-8750-51BB58375055}"/>
          </ac:spMkLst>
        </pc:spChg>
        <pc:spChg chg="add mod topLvl">
          <ac:chgData name="Nikan Moghadam" userId="dd8a974b7083cebd" providerId="LiveId" clId="{8EFDAB16-A449-4BBE-9DCD-AA3C662F0C5B}" dt="2019-08-17T12:38:55.352" v="3948" actId="164"/>
          <ac:spMkLst>
            <pc:docMk/>
            <pc:sldMk cId="701596613" sldId="11250"/>
            <ac:spMk id="53" creationId="{046E99B9-CF37-4907-81DC-1DAFC2D42B96}"/>
          </ac:spMkLst>
        </pc:spChg>
        <pc:spChg chg="add mod topLvl">
          <ac:chgData name="Nikan Moghadam" userId="dd8a974b7083cebd" providerId="LiveId" clId="{8EFDAB16-A449-4BBE-9DCD-AA3C662F0C5B}" dt="2019-08-17T12:38:55.352" v="3948" actId="164"/>
          <ac:spMkLst>
            <pc:docMk/>
            <pc:sldMk cId="701596613" sldId="11250"/>
            <ac:spMk id="54" creationId="{A124BDCA-7079-4B0F-B1B6-3495743005AF}"/>
          </ac:spMkLst>
        </pc:spChg>
        <pc:spChg chg="add mod topLvl">
          <ac:chgData name="Nikan Moghadam" userId="dd8a974b7083cebd" providerId="LiveId" clId="{8EFDAB16-A449-4BBE-9DCD-AA3C662F0C5B}" dt="2019-08-17T12:38:55.352" v="3948" actId="164"/>
          <ac:spMkLst>
            <pc:docMk/>
            <pc:sldMk cId="701596613" sldId="11250"/>
            <ac:spMk id="55" creationId="{D6209D8B-0478-4FB1-A06A-D973BD0757CF}"/>
          </ac:spMkLst>
        </pc:spChg>
        <pc:spChg chg="add mod topLvl">
          <ac:chgData name="Nikan Moghadam" userId="dd8a974b7083cebd" providerId="LiveId" clId="{8EFDAB16-A449-4BBE-9DCD-AA3C662F0C5B}" dt="2019-08-17T12:38:55.352" v="3948" actId="164"/>
          <ac:spMkLst>
            <pc:docMk/>
            <pc:sldMk cId="701596613" sldId="11250"/>
            <ac:spMk id="56" creationId="{3F653166-7533-4044-BCF3-63EFB6696037}"/>
          </ac:spMkLst>
        </pc:spChg>
        <pc:spChg chg="add mod topLvl">
          <ac:chgData name="Nikan Moghadam" userId="dd8a974b7083cebd" providerId="LiveId" clId="{8EFDAB16-A449-4BBE-9DCD-AA3C662F0C5B}" dt="2019-08-17T12:38:55.352" v="3948" actId="164"/>
          <ac:spMkLst>
            <pc:docMk/>
            <pc:sldMk cId="701596613" sldId="11250"/>
            <ac:spMk id="57" creationId="{0A9F731B-9CEA-4776-B774-84328D598192}"/>
          </ac:spMkLst>
        </pc:spChg>
        <pc:spChg chg="add mod topLvl">
          <ac:chgData name="Nikan Moghadam" userId="dd8a974b7083cebd" providerId="LiveId" clId="{8EFDAB16-A449-4BBE-9DCD-AA3C662F0C5B}" dt="2019-08-17T12:38:55.352" v="3948" actId="164"/>
          <ac:spMkLst>
            <pc:docMk/>
            <pc:sldMk cId="701596613" sldId="11250"/>
            <ac:spMk id="58" creationId="{C669AAAC-183C-4FD6-B136-9A428DCA447E}"/>
          </ac:spMkLst>
        </pc:spChg>
        <pc:spChg chg="add mod topLvl">
          <ac:chgData name="Nikan Moghadam" userId="dd8a974b7083cebd" providerId="LiveId" clId="{8EFDAB16-A449-4BBE-9DCD-AA3C662F0C5B}" dt="2019-08-17T12:38:55.352" v="3948" actId="164"/>
          <ac:spMkLst>
            <pc:docMk/>
            <pc:sldMk cId="701596613" sldId="11250"/>
            <ac:spMk id="59" creationId="{15739A8D-921A-476D-9E13-665452E8CF58}"/>
          </ac:spMkLst>
        </pc:spChg>
        <pc:spChg chg="add mod topLvl">
          <ac:chgData name="Nikan Moghadam" userId="dd8a974b7083cebd" providerId="LiveId" clId="{8EFDAB16-A449-4BBE-9DCD-AA3C662F0C5B}" dt="2019-08-17T12:38:55.352" v="3948" actId="164"/>
          <ac:spMkLst>
            <pc:docMk/>
            <pc:sldMk cId="701596613" sldId="11250"/>
            <ac:spMk id="60" creationId="{DB8A5BA7-8B81-41E7-BF08-A5520F87F6C6}"/>
          </ac:spMkLst>
        </pc:spChg>
        <pc:spChg chg="add mod topLvl">
          <ac:chgData name="Nikan Moghadam" userId="dd8a974b7083cebd" providerId="LiveId" clId="{8EFDAB16-A449-4BBE-9DCD-AA3C662F0C5B}" dt="2019-08-17T12:38:55.352" v="3948" actId="164"/>
          <ac:spMkLst>
            <pc:docMk/>
            <pc:sldMk cId="701596613" sldId="11250"/>
            <ac:spMk id="61" creationId="{6D8EA72C-4379-4F2A-9FEB-08ED27F1FCFA}"/>
          </ac:spMkLst>
        </pc:spChg>
        <pc:spChg chg="add mod topLvl">
          <ac:chgData name="Nikan Moghadam" userId="dd8a974b7083cebd" providerId="LiveId" clId="{8EFDAB16-A449-4BBE-9DCD-AA3C662F0C5B}" dt="2019-08-17T12:50:45.246" v="3995" actId="2711"/>
          <ac:spMkLst>
            <pc:docMk/>
            <pc:sldMk cId="701596613" sldId="11250"/>
            <ac:spMk id="63" creationId="{17957F4F-3CF7-435A-9EA5-9E8177CFFDD9}"/>
          </ac:spMkLst>
        </pc:spChg>
        <pc:spChg chg="add del mod">
          <ac:chgData name="Nikan Moghadam" userId="dd8a974b7083cebd" providerId="LiveId" clId="{8EFDAB16-A449-4BBE-9DCD-AA3C662F0C5B}" dt="2019-08-17T12:16:00.116" v="3295" actId="478"/>
          <ac:spMkLst>
            <pc:docMk/>
            <pc:sldMk cId="701596613" sldId="11250"/>
            <ac:spMk id="64" creationId="{A6BDC0CE-C17F-4F15-85A1-6213A136DC62}"/>
          </ac:spMkLst>
        </pc:spChg>
        <pc:grpChg chg="add del mod">
          <ac:chgData name="Nikan Moghadam" userId="dd8a974b7083cebd" providerId="LiveId" clId="{8EFDAB16-A449-4BBE-9DCD-AA3C662F0C5B}" dt="2019-08-17T12:18:13.663" v="3310" actId="165"/>
          <ac:grpSpMkLst>
            <pc:docMk/>
            <pc:sldMk cId="701596613" sldId="11250"/>
            <ac:grpSpMk id="62" creationId="{D5CFA5FB-CAED-4AA5-979F-8B83F381CE10}"/>
          </ac:grpSpMkLst>
        </pc:grpChg>
        <pc:grpChg chg="add del mod">
          <ac:chgData name="Nikan Moghadam" userId="dd8a974b7083cebd" providerId="LiveId" clId="{8EFDAB16-A449-4BBE-9DCD-AA3C662F0C5B}" dt="2019-08-17T12:38:48.842" v="3947" actId="165"/>
          <ac:grpSpMkLst>
            <pc:docMk/>
            <pc:sldMk cId="701596613" sldId="11250"/>
            <ac:grpSpMk id="65" creationId="{D4BEBEE1-06A1-4A7C-A7FF-728CEC900D7D}"/>
          </ac:grpSpMkLst>
        </pc:grpChg>
        <pc:grpChg chg="add mod">
          <ac:chgData name="Nikan Moghadam" userId="dd8a974b7083cebd" providerId="LiveId" clId="{8EFDAB16-A449-4BBE-9DCD-AA3C662F0C5B}" dt="2019-08-17T12:50:45.246" v="3995" actId="2711"/>
          <ac:grpSpMkLst>
            <pc:docMk/>
            <pc:sldMk cId="701596613" sldId="11250"/>
            <ac:grpSpMk id="66" creationId="{D857BF99-2CC2-4F61-B564-F0945034FFEA}"/>
          </ac:grpSpMkLst>
        </pc:grpChg>
        <pc:graphicFrameChg chg="del mod modGraphic">
          <ac:chgData name="Nikan Moghadam" userId="dd8a974b7083cebd" providerId="LiveId" clId="{8EFDAB16-A449-4BBE-9DCD-AA3C662F0C5B}" dt="2019-08-17T12:05:57.332" v="3127" actId="478"/>
          <ac:graphicFrameMkLst>
            <pc:docMk/>
            <pc:sldMk cId="701596613" sldId="11250"/>
            <ac:graphicFrameMk id="2" creationId="{169A51E6-1625-4EA9-9BF5-5CFEF7A13AC6}"/>
          </ac:graphicFrameMkLst>
        </pc:graphicFrameChg>
        <pc:graphicFrameChg chg="add mod modGraphic">
          <ac:chgData name="Nikan Moghadam" userId="dd8a974b7083cebd" providerId="LiveId" clId="{8EFDAB16-A449-4BBE-9DCD-AA3C662F0C5B}" dt="2019-08-17T12:50:45.246" v="3995" actId="2711"/>
          <ac:graphicFrameMkLst>
            <pc:docMk/>
            <pc:sldMk cId="701596613" sldId="11250"/>
            <ac:graphicFrameMk id="7" creationId="{96CEDF5F-39C3-4A31-B327-2A7A3037BD32}"/>
          </ac:graphicFrameMkLst>
        </pc:graphicFrameChg>
        <pc:picChg chg="mod">
          <ac:chgData name="Nikan Moghadam" userId="dd8a974b7083cebd" providerId="LiveId" clId="{8EFDAB16-A449-4BBE-9DCD-AA3C662F0C5B}" dt="2019-08-17T12:50:45.246" v="3995" actId="2711"/>
          <ac:picMkLst>
            <pc:docMk/>
            <pc:sldMk cId="701596613" sldId="11250"/>
            <ac:picMk id="6" creationId="{D524275F-D0E1-443C-B248-505533710807}"/>
          </ac:picMkLst>
        </pc:picChg>
      </pc:sldChg>
      <pc:sldChg chg="addSp delSp modSp add del addAnim delAnim modAnim">
        <pc:chgData name="Nikan Moghadam" userId="dd8a974b7083cebd" providerId="LiveId" clId="{8EFDAB16-A449-4BBE-9DCD-AA3C662F0C5B}" dt="2019-08-17T12:20:52.959" v="3332" actId="2696"/>
        <pc:sldMkLst>
          <pc:docMk/>
          <pc:sldMk cId="1502425681" sldId="11251"/>
        </pc:sldMkLst>
        <pc:grpChg chg="del">
          <ac:chgData name="Nikan Moghadam" userId="dd8a974b7083cebd" providerId="LiveId" clId="{8EFDAB16-A449-4BBE-9DCD-AA3C662F0C5B}" dt="2019-08-17T12:20:20.148" v="3326" actId="478"/>
          <ac:grpSpMkLst>
            <pc:docMk/>
            <pc:sldMk cId="1502425681" sldId="11251"/>
            <ac:grpSpMk id="65" creationId="{D4BEBEE1-06A1-4A7C-A7FF-728CEC900D7D}"/>
          </ac:grpSpMkLst>
        </pc:grpChg>
        <pc:graphicFrameChg chg="add del mod modGraphic">
          <ac:chgData name="Nikan Moghadam" userId="dd8a974b7083cebd" providerId="LiveId" clId="{8EFDAB16-A449-4BBE-9DCD-AA3C662F0C5B}" dt="2019-08-17T12:20:29.651" v="3330" actId="339"/>
          <ac:graphicFrameMkLst>
            <pc:docMk/>
            <pc:sldMk cId="1502425681" sldId="11251"/>
            <ac:graphicFrameMk id="7" creationId="{96CEDF5F-39C3-4A31-B327-2A7A3037BD32}"/>
          </ac:graphicFrameMkLst>
        </pc:graphicFrameChg>
      </pc:sldChg>
      <pc:sldChg chg="addSp delSp modSp add modTransition modNotesTx">
        <pc:chgData name="Nikan Moghadam" userId="dd8a974b7083cebd" providerId="LiveId" clId="{8EFDAB16-A449-4BBE-9DCD-AA3C662F0C5B}" dt="2019-08-22T06:42:48.302" v="16246" actId="113"/>
        <pc:sldMkLst>
          <pc:docMk/>
          <pc:sldMk cId="3937846553" sldId="11251"/>
        </pc:sldMkLst>
        <pc:spChg chg="add mod">
          <ac:chgData name="Nikan Moghadam" userId="dd8a974b7083cebd" providerId="LiveId" clId="{8EFDAB16-A449-4BBE-9DCD-AA3C662F0C5B}" dt="2019-08-20T16:27:21.187" v="12906" actId="20577"/>
          <ac:spMkLst>
            <pc:docMk/>
            <pc:sldMk cId="3937846553" sldId="11251"/>
            <ac:spMk id="2" creationId="{159ED4F1-16BF-4F3B-A216-F92ADE1EA863}"/>
          </ac:spMkLst>
        </pc:spChg>
        <pc:spChg chg="add del mod">
          <ac:chgData name="Nikan Moghadam" userId="dd8a974b7083cebd" providerId="LiveId" clId="{8EFDAB16-A449-4BBE-9DCD-AA3C662F0C5B}" dt="2019-08-17T12:27:55.646" v="3464" actId="931"/>
          <ac:spMkLst>
            <pc:docMk/>
            <pc:sldMk cId="3937846553" sldId="11251"/>
            <ac:spMk id="3" creationId="{415C5933-3ED9-4637-BE56-CC85405E7CA4}"/>
          </ac:spMkLst>
        </pc:spChg>
        <pc:spChg chg="add mod">
          <ac:chgData name="Nikan Moghadam" userId="dd8a974b7083cebd" providerId="LiveId" clId="{8EFDAB16-A449-4BBE-9DCD-AA3C662F0C5B}" dt="2019-08-17T15:04:28.935" v="7754" actId="14100"/>
          <ac:spMkLst>
            <pc:docMk/>
            <pc:sldMk cId="3937846553" sldId="11251"/>
            <ac:spMk id="3" creationId="{5E150EAA-D630-4570-80A7-876D602C377B}"/>
          </ac:spMkLst>
        </pc:spChg>
        <pc:spChg chg="mod">
          <ac:chgData name="Nikan Moghadam" userId="dd8a974b7083cebd" providerId="LiveId" clId="{8EFDAB16-A449-4BBE-9DCD-AA3C662F0C5B}" dt="2019-08-17T12:50:01.206" v="3988" actId="2711"/>
          <ac:spMkLst>
            <pc:docMk/>
            <pc:sldMk cId="3937846553" sldId="11251"/>
            <ac:spMk id="23" creationId="{B04CC6B4-6231-4736-BB2C-5930C0921FC7}"/>
          </ac:spMkLst>
        </pc:spChg>
        <pc:spChg chg="del mod">
          <ac:chgData name="Nikan Moghadam" userId="dd8a974b7083cebd" providerId="LiveId" clId="{8EFDAB16-A449-4BBE-9DCD-AA3C662F0C5B}" dt="2019-08-17T12:27:24.261" v="3463"/>
          <ac:spMkLst>
            <pc:docMk/>
            <pc:sldMk cId="3937846553" sldId="11251"/>
            <ac:spMk id="24" creationId="{FBB22123-19E8-4EAA-BEBD-C96C580542DC}"/>
          </ac:spMkLst>
        </pc:spChg>
        <pc:picChg chg="mod">
          <ac:chgData name="Nikan Moghadam" userId="dd8a974b7083cebd" providerId="LiveId" clId="{8EFDAB16-A449-4BBE-9DCD-AA3C662F0C5B}" dt="2019-08-17T12:50:01.206" v="3988" actId="2711"/>
          <ac:picMkLst>
            <pc:docMk/>
            <pc:sldMk cId="3937846553" sldId="11251"/>
            <ac:picMk id="5" creationId="{ADED6F29-F221-4220-8B60-CEB959508808}"/>
          </ac:picMkLst>
        </pc:picChg>
        <pc:picChg chg="add mod">
          <ac:chgData name="Nikan Moghadam" userId="dd8a974b7083cebd" providerId="LiveId" clId="{8EFDAB16-A449-4BBE-9DCD-AA3C662F0C5B}" dt="2019-08-17T15:01:05.192" v="7741"/>
          <ac:picMkLst>
            <pc:docMk/>
            <pc:sldMk cId="3937846553" sldId="11251"/>
            <ac:picMk id="6" creationId="{CF90DF71-A3C7-4301-8A38-32008D5DD2FA}"/>
          </ac:picMkLst>
        </pc:picChg>
        <pc:picChg chg="del">
          <ac:chgData name="Nikan Moghadam" userId="dd8a974b7083cebd" providerId="LiveId" clId="{8EFDAB16-A449-4BBE-9DCD-AA3C662F0C5B}" dt="2019-08-17T12:25:20.121" v="3439" actId="478"/>
          <ac:picMkLst>
            <pc:docMk/>
            <pc:sldMk cId="3937846553" sldId="11251"/>
            <ac:picMk id="26" creationId="{9F6865FE-5429-4FF7-BEFF-88C759FDEBD7}"/>
          </ac:picMkLst>
        </pc:picChg>
      </pc:sldChg>
      <pc:sldChg chg="modSp add ord">
        <pc:chgData name="Nikan Moghadam" userId="dd8a974b7083cebd" providerId="LiveId" clId="{8EFDAB16-A449-4BBE-9DCD-AA3C662F0C5B}" dt="2019-08-18T10:15:36.559" v="12100" actId="20577"/>
        <pc:sldMkLst>
          <pc:docMk/>
          <pc:sldMk cId="1853996729" sldId="11252"/>
        </pc:sldMkLst>
        <pc:spChg chg="mod">
          <ac:chgData name="Nikan Moghadam" userId="dd8a974b7083cebd" providerId="LiveId" clId="{8EFDAB16-A449-4BBE-9DCD-AA3C662F0C5B}" dt="2019-08-17T12:51:47.812" v="4009" actId="2711"/>
          <ac:spMkLst>
            <pc:docMk/>
            <pc:sldMk cId="1853996729" sldId="11252"/>
            <ac:spMk id="2" creationId="{40D2374E-F01A-4336-B916-A9182D5D11FD}"/>
          </ac:spMkLst>
        </pc:spChg>
        <pc:spChg chg="mod">
          <ac:chgData name="Nikan Moghadam" userId="dd8a974b7083cebd" providerId="LiveId" clId="{8EFDAB16-A449-4BBE-9DCD-AA3C662F0C5B}" dt="2019-08-18T10:15:36.559" v="12100" actId="20577"/>
          <ac:spMkLst>
            <pc:docMk/>
            <pc:sldMk cId="1853996729" sldId="11252"/>
            <ac:spMk id="3" creationId="{82978C61-95D1-4529-AB94-CE4FA306DB3E}"/>
          </ac:spMkLst>
        </pc:spChg>
        <pc:picChg chg="mod">
          <ac:chgData name="Nikan Moghadam" userId="dd8a974b7083cebd" providerId="LiveId" clId="{8EFDAB16-A449-4BBE-9DCD-AA3C662F0C5B}" dt="2019-08-17T12:51:47.812" v="4009" actId="2711"/>
          <ac:picMkLst>
            <pc:docMk/>
            <pc:sldMk cId="1853996729" sldId="11252"/>
            <ac:picMk id="4" creationId="{A8883AEA-FAF9-4C75-9033-5431177551AD}"/>
          </ac:picMkLst>
        </pc:picChg>
      </pc:sldChg>
      <pc:sldChg chg="addSp delSp modSp add ord setBg modAnim modNotesTx">
        <pc:chgData name="Nikan Moghadam" userId="dd8a974b7083cebd" providerId="LiveId" clId="{8EFDAB16-A449-4BBE-9DCD-AA3C662F0C5B}" dt="2019-08-21T18:06:29.316" v="15123" actId="20577"/>
        <pc:sldMkLst>
          <pc:docMk/>
          <pc:sldMk cId="534290155" sldId="11253"/>
        </pc:sldMkLst>
        <pc:spChg chg="del mod topLvl">
          <ac:chgData name="Nikan Moghadam" userId="dd8a974b7083cebd" providerId="LiveId" clId="{8EFDAB16-A449-4BBE-9DCD-AA3C662F0C5B}" dt="2019-08-17T12:33:41.565" v="3922" actId="478"/>
          <ac:spMkLst>
            <pc:docMk/>
            <pc:sldMk cId="534290155" sldId="11253"/>
            <ac:spMk id="3" creationId="{7E60E73A-10E7-4430-8601-157029988C44}"/>
          </ac:spMkLst>
        </pc:spChg>
        <pc:spChg chg="mod">
          <ac:chgData name="Nikan Moghadam" userId="dd8a974b7083cebd" providerId="LiveId" clId="{8EFDAB16-A449-4BBE-9DCD-AA3C662F0C5B}" dt="2019-08-18T09:22:29.185" v="10741" actId="20577"/>
          <ac:spMkLst>
            <pc:docMk/>
            <pc:sldMk cId="534290155" sldId="11253"/>
            <ac:spMk id="4" creationId="{C711708E-78DF-4634-86E9-3BDE8D172800}"/>
          </ac:spMkLst>
        </pc:spChg>
        <pc:spChg chg="mod">
          <ac:chgData name="Nikan Moghadam" userId="dd8a974b7083cebd" providerId="LiveId" clId="{8EFDAB16-A449-4BBE-9DCD-AA3C662F0C5B}" dt="2019-08-20T15:46:20.483" v="12859" actId="20577"/>
          <ac:spMkLst>
            <pc:docMk/>
            <pc:sldMk cId="534290155" sldId="11253"/>
            <ac:spMk id="5" creationId="{0372297E-48B0-4BC2-B9A1-9F0CE0403B4A}"/>
          </ac:spMkLst>
        </pc:spChg>
        <pc:spChg chg="del mod topLvl">
          <ac:chgData name="Nikan Moghadam" userId="dd8a974b7083cebd" providerId="LiveId" clId="{8EFDAB16-A449-4BBE-9DCD-AA3C662F0C5B}" dt="2019-08-17T12:33:41.565" v="3922" actId="478"/>
          <ac:spMkLst>
            <pc:docMk/>
            <pc:sldMk cId="534290155" sldId="11253"/>
            <ac:spMk id="8" creationId="{E311E1B5-9D2C-4092-8378-7F830EE5EE63}"/>
          </ac:spMkLst>
        </pc:spChg>
        <pc:spChg chg="del mod topLvl">
          <ac:chgData name="Nikan Moghadam" userId="dd8a974b7083cebd" providerId="LiveId" clId="{8EFDAB16-A449-4BBE-9DCD-AA3C662F0C5B}" dt="2019-08-17T12:33:41.565" v="3922" actId="478"/>
          <ac:spMkLst>
            <pc:docMk/>
            <pc:sldMk cId="534290155" sldId="11253"/>
            <ac:spMk id="9" creationId="{DFB823EA-5F85-46C9-91BF-EDF8519015DD}"/>
          </ac:spMkLst>
        </pc:spChg>
        <pc:spChg chg="del mod topLvl">
          <ac:chgData name="Nikan Moghadam" userId="dd8a974b7083cebd" providerId="LiveId" clId="{8EFDAB16-A449-4BBE-9DCD-AA3C662F0C5B}" dt="2019-08-17T12:33:41.565" v="3922" actId="478"/>
          <ac:spMkLst>
            <pc:docMk/>
            <pc:sldMk cId="534290155" sldId="11253"/>
            <ac:spMk id="10" creationId="{A0CE9FEC-DF93-4766-872D-BE8BA211C720}"/>
          </ac:spMkLst>
        </pc:spChg>
        <pc:spChg chg="del mod topLvl">
          <ac:chgData name="Nikan Moghadam" userId="dd8a974b7083cebd" providerId="LiveId" clId="{8EFDAB16-A449-4BBE-9DCD-AA3C662F0C5B}" dt="2019-08-17T12:33:41.565" v="3922" actId="478"/>
          <ac:spMkLst>
            <pc:docMk/>
            <pc:sldMk cId="534290155" sldId="11253"/>
            <ac:spMk id="11" creationId="{73085052-B639-4820-A7B8-ADAA8D131554}"/>
          </ac:spMkLst>
        </pc:spChg>
        <pc:spChg chg="del mod topLvl">
          <ac:chgData name="Nikan Moghadam" userId="dd8a974b7083cebd" providerId="LiveId" clId="{8EFDAB16-A449-4BBE-9DCD-AA3C662F0C5B}" dt="2019-08-17T12:33:41.565" v="3922" actId="478"/>
          <ac:spMkLst>
            <pc:docMk/>
            <pc:sldMk cId="534290155" sldId="11253"/>
            <ac:spMk id="12" creationId="{81CB2B82-6EA8-4AF6-9D17-2088058379DE}"/>
          </ac:spMkLst>
        </pc:spChg>
        <pc:spChg chg="del mod topLvl">
          <ac:chgData name="Nikan Moghadam" userId="dd8a974b7083cebd" providerId="LiveId" clId="{8EFDAB16-A449-4BBE-9DCD-AA3C662F0C5B}" dt="2019-08-17T12:33:41.565" v="3922" actId="478"/>
          <ac:spMkLst>
            <pc:docMk/>
            <pc:sldMk cId="534290155" sldId="11253"/>
            <ac:spMk id="13" creationId="{7E0235D4-A6C4-4A94-8F0E-CA7E5BF90BCD}"/>
          </ac:spMkLst>
        </pc:spChg>
        <pc:spChg chg="del mod topLvl">
          <ac:chgData name="Nikan Moghadam" userId="dd8a974b7083cebd" providerId="LiveId" clId="{8EFDAB16-A449-4BBE-9DCD-AA3C662F0C5B}" dt="2019-08-17T12:33:41.565" v="3922" actId="478"/>
          <ac:spMkLst>
            <pc:docMk/>
            <pc:sldMk cId="534290155" sldId="11253"/>
            <ac:spMk id="14" creationId="{F02AC858-9B31-4811-BB0B-1B88DEB126C7}"/>
          </ac:spMkLst>
        </pc:spChg>
        <pc:spChg chg="del mod topLvl">
          <ac:chgData name="Nikan Moghadam" userId="dd8a974b7083cebd" providerId="LiveId" clId="{8EFDAB16-A449-4BBE-9DCD-AA3C662F0C5B}" dt="2019-08-17T12:33:41.565" v="3922" actId="478"/>
          <ac:spMkLst>
            <pc:docMk/>
            <pc:sldMk cId="534290155" sldId="11253"/>
            <ac:spMk id="15" creationId="{F794807D-1CD0-48B1-9E21-E4CDE2E7D56B}"/>
          </ac:spMkLst>
        </pc:spChg>
        <pc:spChg chg="del mod topLvl">
          <ac:chgData name="Nikan Moghadam" userId="dd8a974b7083cebd" providerId="LiveId" clId="{8EFDAB16-A449-4BBE-9DCD-AA3C662F0C5B}" dt="2019-08-17T12:33:41.565" v="3922" actId="478"/>
          <ac:spMkLst>
            <pc:docMk/>
            <pc:sldMk cId="534290155" sldId="11253"/>
            <ac:spMk id="16" creationId="{B5AC9073-B91F-48C9-8F83-9980807EBE8B}"/>
          </ac:spMkLst>
        </pc:spChg>
        <pc:spChg chg="del mod topLvl">
          <ac:chgData name="Nikan Moghadam" userId="dd8a974b7083cebd" providerId="LiveId" clId="{8EFDAB16-A449-4BBE-9DCD-AA3C662F0C5B}" dt="2019-08-17T12:33:41.565" v="3922" actId="478"/>
          <ac:spMkLst>
            <pc:docMk/>
            <pc:sldMk cId="534290155" sldId="11253"/>
            <ac:spMk id="17" creationId="{841952DC-B291-4DDE-BC56-ACC06EE7FFCB}"/>
          </ac:spMkLst>
        </pc:spChg>
        <pc:spChg chg="del mod topLvl">
          <ac:chgData name="Nikan Moghadam" userId="dd8a974b7083cebd" providerId="LiveId" clId="{8EFDAB16-A449-4BBE-9DCD-AA3C662F0C5B}" dt="2019-08-17T12:33:41.565" v="3922" actId="478"/>
          <ac:spMkLst>
            <pc:docMk/>
            <pc:sldMk cId="534290155" sldId="11253"/>
            <ac:spMk id="18" creationId="{B5C33AFE-9780-4A26-9FF1-46A580BE5C2D}"/>
          </ac:spMkLst>
        </pc:spChg>
        <pc:spChg chg="del mod topLvl">
          <ac:chgData name="Nikan Moghadam" userId="dd8a974b7083cebd" providerId="LiveId" clId="{8EFDAB16-A449-4BBE-9DCD-AA3C662F0C5B}" dt="2019-08-17T12:33:41.565" v="3922" actId="478"/>
          <ac:spMkLst>
            <pc:docMk/>
            <pc:sldMk cId="534290155" sldId="11253"/>
            <ac:spMk id="19" creationId="{884ED154-5E12-4375-B58F-60271B177886}"/>
          </ac:spMkLst>
        </pc:spChg>
        <pc:spChg chg="del mod topLvl">
          <ac:chgData name="Nikan Moghadam" userId="dd8a974b7083cebd" providerId="LiveId" clId="{8EFDAB16-A449-4BBE-9DCD-AA3C662F0C5B}" dt="2019-08-17T12:33:41.565" v="3922" actId="478"/>
          <ac:spMkLst>
            <pc:docMk/>
            <pc:sldMk cId="534290155" sldId="11253"/>
            <ac:spMk id="20" creationId="{668C82EE-232E-4A87-9D0E-774C365DF898}"/>
          </ac:spMkLst>
        </pc:spChg>
        <pc:spChg chg="del mod topLvl">
          <ac:chgData name="Nikan Moghadam" userId="dd8a974b7083cebd" providerId="LiveId" clId="{8EFDAB16-A449-4BBE-9DCD-AA3C662F0C5B}" dt="2019-08-17T12:33:41.565" v="3922" actId="478"/>
          <ac:spMkLst>
            <pc:docMk/>
            <pc:sldMk cId="534290155" sldId="11253"/>
            <ac:spMk id="21" creationId="{14EBC882-3F10-4BBA-B0DB-B7902F3EC3FB}"/>
          </ac:spMkLst>
        </pc:spChg>
        <pc:spChg chg="del mod topLvl">
          <ac:chgData name="Nikan Moghadam" userId="dd8a974b7083cebd" providerId="LiveId" clId="{8EFDAB16-A449-4BBE-9DCD-AA3C662F0C5B}" dt="2019-08-17T12:33:41.565" v="3922" actId="478"/>
          <ac:spMkLst>
            <pc:docMk/>
            <pc:sldMk cId="534290155" sldId="11253"/>
            <ac:spMk id="22" creationId="{8179313C-971A-4832-9EC1-4E2A24A762CE}"/>
          </ac:spMkLst>
        </pc:spChg>
        <pc:spChg chg="del mod topLvl">
          <ac:chgData name="Nikan Moghadam" userId="dd8a974b7083cebd" providerId="LiveId" clId="{8EFDAB16-A449-4BBE-9DCD-AA3C662F0C5B}" dt="2019-08-17T12:33:41.565" v="3922" actId="478"/>
          <ac:spMkLst>
            <pc:docMk/>
            <pc:sldMk cId="534290155" sldId="11253"/>
            <ac:spMk id="23" creationId="{3D977D3D-B1E0-4378-B822-0E210DDD42DA}"/>
          </ac:spMkLst>
        </pc:spChg>
        <pc:spChg chg="del mod topLvl">
          <ac:chgData name="Nikan Moghadam" userId="dd8a974b7083cebd" providerId="LiveId" clId="{8EFDAB16-A449-4BBE-9DCD-AA3C662F0C5B}" dt="2019-08-17T12:33:41.565" v="3922" actId="478"/>
          <ac:spMkLst>
            <pc:docMk/>
            <pc:sldMk cId="534290155" sldId="11253"/>
            <ac:spMk id="24" creationId="{724A6C82-CC40-40EA-872B-5558ACF6062C}"/>
          </ac:spMkLst>
        </pc:spChg>
        <pc:spChg chg="del mod topLvl">
          <ac:chgData name="Nikan Moghadam" userId="dd8a974b7083cebd" providerId="LiveId" clId="{8EFDAB16-A449-4BBE-9DCD-AA3C662F0C5B}" dt="2019-08-17T12:33:41.565" v="3922" actId="478"/>
          <ac:spMkLst>
            <pc:docMk/>
            <pc:sldMk cId="534290155" sldId="11253"/>
            <ac:spMk id="25" creationId="{FA212581-6FB8-4A2E-92AF-9408B526075B}"/>
          </ac:spMkLst>
        </pc:spChg>
        <pc:spChg chg="del mod topLvl">
          <ac:chgData name="Nikan Moghadam" userId="dd8a974b7083cebd" providerId="LiveId" clId="{8EFDAB16-A449-4BBE-9DCD-AA3C662F0C5B}" dt="2019-08-17T12:33:41.565" v="3922" actId="478"/>
          <ac:spMkLst>
            <pc:docMk/>
            <pc:sldMk cId="534290155" sldId="11253"/>
            <ac:spMk id="26" creationId="{A1C9C9A3-794D-4770-B99E-DAD7FB171032}"/>
          </ac:spMkLst>
        </pc:spChg>
        <pc:spChg chg="del mod topLvl">
          <ac:chgData name="Nikan Moghadam" userId="dd8a974b7083cebd" providerId="LiveId" clId="{8EFDAB16-A449-4BBE-9DCD-AA3C662F0C5B}" dt="2019-08-17T12:33:41.565" v="3922" actId="478"/>
          <ac:spMkLst>
            <pc:docMk/>
            <pc:sldMk cId="534290155" sldId="11253"/>
            <ac:spMk id="27" creationId="{9FF469C2-D98E-43AC-9662-CAEE889DDFBC}"/>
          </ac:spMkLst>
        </pc:spChg>
        <pc:spChg chg="del mod topLvl">
          <ac:chgData name="Nikan Moghadam" userId="dd8a974b7083cebd" providerId="LiveId" clId="{8EFDAB16-A449-4BBE-9DCD-AA3C662F0C5B}" dt="2019-08-17T12:33:41.565" v="3922" actId="478"/>
          <ac:spMkLst>
            <pc:docMk/>
            <pc:sldMk cId="534290155" sldId="11253"/>
            <ac:spMk id="28" creationId="{361E8B6E-1E87-4BEA-9B51-E314738ECAE5}"/>
          </ac:spMkLst>
        </pc:spChg>
        <pc:spChg chg="del mod topLvl">
          <ac:chgData name="Nikan Moghadam" userId="dd8a974b7083cebd" providerId="LiveId" clId="{8EFDAB16-A449-4BBE-9DCD-AA3C662F0C5B}" dt="2019-08-17T12:33:41.565" v="3922" actId="478"/>
          <ac:spMkLst>
            <pc:docMk/>
            <pc:sldMk cId="534290155" sldId="11253"/>
            <ac:spMk id="29" creationId="{14A4E7CC-DA48-450B-AD15-32FB59CE2E69}"/>
          </ac:spMkLst>
        </pc:spChg>
        <pc:spChg chg="del mod topLvl">
          <ac:chgData name="Nikan Moghadam" userId="dd8a974b7083cebd" providerId="LiveId" clId="{8EFDAB16-A449-4BBE-9DCD-AA3C662F0C5B}" dt="2019-08-17T12:33:41.565" v="3922" actId="478"/>
          <ac:spMkLst>
            <pc:docMk/>
            <pc:sldMk cId="534290155" sldId="11253"/>
            <ac:spMk id="30" creationId="{AF4EDE22-8F0D-406C-B312-01A32CFEF6B4}"/>
          </ac:spMkLst>
        </pc:spChg>
        <pc:spChg chg="del mod topLvl">
          <ac:chgData name="Nikan Moghadam" userId="dd8a974b7083cebd" providerId="LiveId" clId="{8EFDAB16-A449-4BBE-9DCD-AA3C662F0C5B}" dt="2019-08-17T12:33:41.565" v="3922" actId="478"/>
          <ac:spMkLst>
            <pc:docMk/>
            <pc:sldMk cId="534290155" sldId="11253"/>
            <ac:spMk id="31" creationId="{385012B1-2AE0-4806-B4E9-94D3B83C153B}"/>
          </ac:spMkLst>
        </pc:spChg>
        <pc:spChg chg="del mod topLvl">
          <ac:chgData name="Nikan Moghadam" userId="dd8a974b7083cebd" providerId="LiveId" clId="{8EFDAB16-A449-4BBE-9DCD-AA3C662F0C5B}" dt="2019-08-17T12:33:41.565" v="3922" actId="478"/>
          <ac:spMkLst>
            <pc:docMk/>
            <pc:sldMk cId="534290155" sldId="11253"/>
            <ac:spMk id="32" creationId="{E4C5C643-8EC4-426F-B944-88DA52A1A1DC}"/>
          </ac:spMkLst>
        </pc:spChg>
        <pc:spChg chg="del mod topLvl">
          <ac:chgData name="Nikan Moghadam" userId="dd8a974b7083cebd" providerId="LiveId" clId="{8EFDAB16-A449-4BBE-9DCD-AA3C662F0C5B}" dt="2019-08-17T12:33:41.565" v="3922" actId="478"/>
          <ac:spMkLst>
            <pc:docMk/>
            <pc:sldMk cId="534290155" sldId="11253"/>
            <ac:spMk id="33" creationId="{E43D20AA-D5A0-4E9C-8546-4B60A607C362}"/>
          </ac:spMkLst>
        </pc:spChg>
        <pc:spChg chg="del mod topLvl">
          <ac:chgData name="Nikan Moghadam" userId="dd8a974b7083cebd" providerId="LiveId" clId="{8EFDAB16-A449-4BBE-9DCD-AA3C662F0C5B}" dt="2019-08-17T12:33:41.565" v="3922" actId="478"/>
          <ac:spMkLst>
            <pc:docMk/>
            <pc:sldMk cId="534290155" sldId="11253"/>
            <ac:spMk id="34" creationId="{1826B67C-BCB8-4B7D-8E63-118C0EC85C68}"/>
          </ac:spMkLst>
        </pc:spChg>
        <pc:spChg chg="del mod topLvl">
          <ac:chgData name="Nikan Moghadam" userId="dd8a974b7083cebd" providerId="LiveId" clId="{8EFDAB16-A449-4BBE-9DCD-AA3C662F0C5B}" dt="2019-08-17T12:33:41.565" v="3922" actId="478"/>
          <ac:spMkLst>
            <pc:docMk/>
            <pc:sldMk cId="534290155" sldId="11253"/>
            <ac:spMk id="35" creationId="{E9D5D407-880C-4B47-B72F-B373CFACE5D7}"/>
          </ac:spMkLst>
        </pc:spChg>
        <pc:spChg chg="del mod topLvl">
          <ac:chgData name="Nikan Moghadam" userId="dd8a974b7083cebd" providerId="LiveId" clId="{8EFDAB16-A449-4BBE-9DCD-AA3C662F0C5B}" dt="2019-08-17T12:33:41.565" v="3922" actId="478"/>
          <ac:spMkLst>
            <pc:docMk/>
            <pc:sldMk cId="534290155" sldId="11253"/>
            <ac:spMk id="36" creationId="{520CD3FA-0D83-406A-BF3F-CCC709AB653F}"/>
          </ac:spMkLst>
        </pc:spChg>
        <pc:spChg chg="del mod topLvl">
          <ac:chgData name="Nikan Moghadam" userId="dd8a974b7083cebd" providerId="LiveId" clId="{8EFDAB16-A449-4BBE-9DCD-AA3C662F0C5B}" dt="2019-08-17T12:33:41.565" v="3922" actId="478"/>
          <ac:spMkLst>
            <pc:docMk/>
            <pc:sldMk cId="534290155" sldId="11253"/>
            <ac:spMk id="37" creationId="{2BB09AD1-5E52-4E77-BB4F-F04FF09D2340}"/>
          </ac:spMkLst>
        </pc:spChg>
        <pc:spChg chg="del mod topLvl">
          <ac:chgData name="Nikan Moghadam" userId="dd8a974b7083cebd" providerId="LiveId" clId="{8EFDAB16-A449-4BBE-9DCD-AA3C662F0C5B}" dt="2019-08-17T12:33:41.565" v="3922" actId="478"/>
          <ac:spMkLst>
            <pc:docMk/>
            <pc:sldMk cId="534290155" sldId="11253"/>
            <ac:spMk id="38" creationId="{7E73B5A7-6AAB-4E41-AEFF-121640141793}"/>
          </ac:spMkLst>
        </pc:spChg>
        <pc:spChg chg="del mod topLvl">
          <ac:chgData name="Nikan Moghadam" userId="dd8a974b7083cebd" providerId="LiveId" clId="{8EFDAB16-A449-4BBE-9DCD-AA3C662F0C5B}" dt="2019-08-17T12:33:41.565" v="3922" actId="478"/>
          <ac:spMkLst>
            <pc:docMk/>
            <pc:sldMk cId="534290155" sldId="11253"/>
            <ac:spMk id="39" creationId="{3E28C11F-680B-4DD0-B2AA-1E3B6D1DDAA5}"/>
          </ac:spMkLst>
        </pc:spChg>
        <pc:spChg chg="del mod topLvl">
          <ac:chgData name="Nikan Moghadam" userId="dd8a974b7083cebd" providerId="LiveId" clId="{8EFDAB16-A449-4BBE-9DCD-AA3C662F0C5B}" dt="2019-08-17T12:33:41.565" v="3922" actId="478"/>
          <ac:spMkLst>
            <pc:docMk/>
            <pc:sldMk cId="534290155" sldId="11253"/>
            <ac:spMk id="40" creationId="{F260934D-863A-4590-984C-7EF162C8B56B}"/>
          </ac:spMkLst>
        </pc:spChg>
        <pc:spChg chg="del mod topLvl">
          <ac:chgData name="Nikan Moghadam" userId="dd8a974b7083cebd" providerId="LiveId" clId="{8EFDAB16-A449-4BBE-9DCD-AA3C662F0C5B}" dt="2019-08-17T12:33:41.565" v="3922" actId="478"/>
          <ac:spMkLst>
            <pc:docMk/>
            <pc:sldMk cId="534290155" sldId="11253"/>
            <ac:spMk id="41" creationId="{D13A36DB-D18C-473C-9014-1501E79AA060}"/>
          </ac:spMkLst>
        </pc:spChg>
        <pc:spChg chg="del mod topLvl">
          <ac:chgData name="Nikan Moghadam" userId="dd8a974b7083cebd" providerId="LiveId" clId="{8EFDAB16-A449-4BBE-9DCD-AA3C662F0C5B}" dt="2019-08-17T12:33:41.565" v="3922" actId="478"/>
          <ac:spMkLst>
            <pc:docMk/>
            <pc:sldMk cId="534290155" sldId="11253"/>
            <ac:spMk id="42" creationId="{C47C8C33-3158-4F1D-B3E6-128240667AC1}"/>
          </ac:spMkLst>
        </pc:spChg>
        <pc:spChg chg="del mod topLvl">
          <ac:chgData name="Nikan Moghadam" userId="dd8a974b7083cebd" providerId="LiveId" clId="{8EFDAB16-A449-4BBE-9DCD-AA3C662F0C5B}" dt="2019-08-17T12:33:41.565" v="3922" actId="478"/>
          <ac:spMkLst>
            <pc:docMk/>
            <pc:sldMk cId="534290155" sldId="11253"/>
            <ac:spMk id="43" creationId="{509149C3-F44C-43E4-BD9D-C19AA1026606}"/>
          </ac:spMkLst>
        </pc:spChg>
        <pc:spChg chg="del mod topLvl">
          <ac:chgData name="Nikan Moghadam" userId="dd8a974b7083cebd" providerId="LiveId" clId="{8EFDAB16-A449-4BBE-9DCD-AA3C662F0C5B}" dt="2019-08-17T12:33:41.565" v="3922" actId="478"/>
          <ac:spMkLst>
            <pc:docMk/>
            <pc:sldMk cId="534290155" sldId="11253"/>
            <ac:spMk id="44" creationId="{C6958C99-49BA-454E-B414-4992A163C659}"/>
          </ac:spMkLst>
        </pc:spChg>
        <pc:spChg chg="del mod topLvl">
          <ac:chgData name="Nikan Moghadam" userId="dd8a974b7083cebd" providerId="LiveId" clId="{8EFDAB16-A449-4BBE-9DCD-AA3C662F0C5B}" dt="2019-08-17T12:33:41.565" v="3922" actId="478"/>
          <ac:spMkLst>
            <pc:docMk/>
            <pc:sldMk cId="534290155" sldId="11253"/>
            <ac:spMk id="45" creationId="{EB7F2D07-09C6-49DB-9ACB-DEE97E9F0956}"/>
          </ac:spMkLst>
        </pc:spChg>
        <pc:spChg chg="del mod topLvl">
          <ac:chgData name="Nikan Moghadam" userId="dd8a974b7083cebd" providerId="LiveId" clId="{8EFDAB16-A449-4BBE-9DCD-AA3C662F0C5B}" dt="2019-08-17T12:33:41.565" v="3922" actId="478"/>
          <ac:spMkLst>
            <pc:docMk/>
            <pc:sldMk cId="534290155" sldId="11253"/>
            <ac:spMk id="46" creationId="{EBDC9129-CE72-40DA-8285-C633CBF350E5}"/>
          </ac:spMkLst>
        </pc:spChg>
        <pc:spChg chg="del mod topLvl">
          <ac:chgData name="Nikan Moghadam" userId="dd8a974b7083cebd" providerId="LiveId" clId="{8EFDAB16-A449-4BBE-9DCD-AA3C662F0C5B}" dt="2019-08-17T12:33:41.565" v="3922" actId="478"/>
          <ac:spMkLst>
            <pc:docMk/>
            <pc:sldMk cId="534290155" sldId="11253"/>
            <ac:spMk id="47" creationId="{EEB775A1-EB7E-48BA-93F1-3B47489A8AD5}"/>
          </ac:spMkLst>
        </pc:spChg>
        <pc:spChg chg="del mod topLvl">
          <ac:chgData name="Nikan Moghadam" userId="dd8a974b7083cebd" providerId="LiveId" clId="{8EFDAB16-A449-4BBE-9DCD-AA3C662F0C5B}" dt="2019-08-17T12:33:41.565" v="3922" actId="478"/>
          <ac:spMkLst>
            <pc:docMk/>
            <pc:sldMk cId="534290155" sldId="11253"/>
            <ac:spMk id="48" creationId="{EF86A238-6D6F-4A9E-8F00-8B8157C61136}"/>
          </ac:spMkLst>
        </pc:spChg>
        <pc:spChg chg="del mod topLvl">
          <ac:chgData name="Nikan Moghadam" userId="dd8a974b7083cebd" providerId="LiveId" clId="{8EFDAB16-A449-4BBE-9DCD-AA3C662F0C5B}" dt="2019-08-17T12:33:41.565" v="3922" actId="478"/>
          <ac:spMkLst>
            <pc:docMk/>
            <pc:sldMk cId="534290155" sldId="11253"/>
            <ac:spMk id="49" creationId="{746BFE2A-1B31-4AA1-AA4D-D17A6DB1FAA4}"/>
          </ac:spMkLst>
        </pc:spChg>
        <pc:spChg chg="del mod topLvl">
          <ac:chgData name="Nikan Moghadam" userId="dd8a974b7083cebd" providerId="LiveId" clId="{8EFDAB16-A449-4BBE-9DCD-AA3C662F0C5B}" dt="2019-08-17T12:33:41.565" v="3922" actId="478"/>
          <ac:spMkLst>
            <pc:docMk/>
            <pc:sldMk cId="534290155" sldId="11253"/>
            <ac:spMk id="50" creationId="{D73842AF-CD34-461A-9138-6997579D06D2}"/>
          </ac:spMkLst>
        </pc:spChg>
        <pc:spChg chg="del mod topLvl">
          <ac:chgData name="Nikan Moghadam" userId="dd8a974b7083cebd" providerId="LiveId" clId="{8EFDAB16-A449-4BBE-9DCD-AA3C662F0C5B}" dt="2019-08-17T12:33:41.565" v="3922" actId="478"/>
          <ac:spMkLst>
            <pc:docMk/>
            <pc:sldMk cId="534290155" sldId="11253"/>
            <ac:spMk id="51" creationId="{36823C7D-D040-47BA-96B3-7EBC83A80FC5}"/>
          </ac:spMkLst>
        </pc:spChg>
        <pc:spChg chg="del mod topLvl">
          <ac:chgData name="Nikan Moghadam" userId="dd8a974b7083cebd" providerId="LiveId" clId="{8EFDAB16-A449-4BBE-9DCD-AA3C662F0C5B}" dt="2019-08-17T12:33:41.565" v="3922" actId="478"/>
          <ac:spMkLst>
            <pc:docMk/>
            <pc:sldMk cId="534290155" sldId="11253"/>
            <ac:spMk id="52" creationId="{99AA57FF-FF84-47D8-8750-51BB58375055}"/>
          </ac:spMkLst>
        </pc:spChg>
        <pc:spChg chg="del mod topLvl">
          <ac:chgData name="Nikan Moghadam" userId="dd8a974b7083cebd" providerId="LiveId" clId="{8EFDAB16-A449-4BBE-9DCD-AA3C662F0C5B}" dt="2019-08-17T12:33:41.565" v="3922" actId="478"/>
          <ac:spMkLst>
            <pc:docMk/>
            <pc:sldMk cId="534290155" sldId="11253"/>
            <ac:spMk id="53" creationId="{046E99B9-CF37-4907-81DC-1DAFC2D42B96}"/>
          </ac:spMkLst>
        </pc:spChg>
        <pc:spChg chg="del mod topLvl">
          <ac:chgData name="Nikan Moghadam" userId="dd8a974b7083cebd" providerId="LiveId" clId="{8EFDAB16-A449-4BBE-9DCD-AA3C662F0C5B}" dt="2019-08-17T12:33:41.565" v="3922" actId="478"/>
          <ac:spMkLst>
            <pc:docMk/>
            <pc:sldMk cId="534290155" sldId="11253"/>
            <ac:spMk id="54" creationId="{A124BDCA-7079-4B0F-B1B6-3495743005AF}"/>
          </ac:spMkLst>
        </pc:spChg>
        <pc:spChg chg="del mod topLvl">
          <ac:chgData name="Nikan Moghadam" userId="dd8a974b7083cebd" providerId="LiveId" clId="{8EFDAB16-A449-4BBE-9DCD-AA3C662F0C5B}" dt="2019-08-17T12:33:41.565" v="3922" actId="478"/>
          <ac:spMkLst>
            <pc:docMk/>
            <pc:sldMk cId="534290155" sldId="11253"/>
            <ac:spMk id="55" creationId="{D6209D8B-0478-4FB1-A06A-D973BD0757CF}"/>
          </ac:spMkLst>
        </pc:spChg>
        <pc:spChg chg="del mod topLvl">
          <ac:chgData name="Nikan Moghadam" userId="dd8a974b7083cebd" providerId="LiveId" clId="{8EFDAB16-A449-4BBE-9DCD-AA3C662F0C5B}" dt="2019-08-17T12:33:41.565" v="3922" actId="478"/>
          <ac:spMkLst>
            <pc:docMk/>
            <pc:sldMk cId="534290155" sldId="11253"/>
            <ac:spMk id="56" creationId="{3F653166-7533-4044-BCF3-63EFB6696037}"/>
          </ac:spMkLst>
        </pc:spChg>
        <pc:spChg chg="del mod topLvl">
          <ac:chgData name="Nikan Moghadam" userId="dd8a974b7083cebd" providerId="LiveId" clId="{8EFDAB16-A449-4BBE-9DCD-AA3C662F0C5B}" dt="2019-08-17T12:33:41.565" v="3922" actId="478"/>
          <ac:spMkLst>
            <pc:docMk/>
            <pc:sldMk cId="534290155" sldId="11253"/>
            <ac:spMk id="57" creationId="{0A9F731B-9CEA-4776-B774-84328D598192}"/>
          </ac:spMkLst>
        </pc:spChg>
        <pc:spChg chg="del mod topLvl">
          <ac:chgData name="Nikan Moghadam" userId="dd8a974b7083cebd" providerId="LiveId" clId="{8EFDAB16-A449-4BBE-9DCD-AA3C662F0C5B}" dt="2019-08-17T12:33:41.565" v="3922" actId="478"/>
          <ac:spMkLst>
            <pc:docMk/>
            <pc:sldMk cId="534290155" sldId="11253"/>
            <ac:spMk id="58" creationId="{C669AAAC-183C-4FD6-B136-9A428DCA447E}"/>
          </ac:spMkLst>
        </pc:spChg>
        <pc:spChg chg="del mod topLvl">
          <ac:chgData name="Nikan Moghadam" userId="dd8a974b7083cebd" providerId="LiveId" clId="{8EFDAB16-A449-4BBE-9DCD-AA3C662F0C5B}" dt="2019-08-17T12:33:41.565" v="3922" actId="478"/>
          <ac:spMkLst>
            <pc:docMk/>
            <pc:sldMk cId="534290155" sldId="11253"/>
            <ac:spMk id="59" creationId="{15739A8D-921A-476D-9E13-665452E8CF58}"/>
          </ac:spMkLst>
        </pc:spChg>
        <pc:spChg chg="del mod topLvl">
          <ac:chgData name="Nikan Moghadam" userId="dd8a974b7083cebd" providerId="LiveId" clId="{8EFDAB16-A449-4BBE-9DCD-AA3C662F0C5B}" dt="2019-08-17T12:33:41.565" v="3922" actId="478"/>
          <ac:spMkLst>
            <pc:docMk/>
            <pc:sldMk cId="534290155" sldId="11253"/>
            <ac:spMk id="60" creationId="{DB8A5BA7-8B81-41E7-BF08-A5520F87F6C6}"/>
          </ac:spMkLst>
        </pc:spChg>
        <pc:spChg chg="del mod topLvl">
          <ac:chgData name="Nikan Moghadam" userId="dd8a974b7083cebd" providerId="LiveId" clId="{8EFDAB16-A449-4BBE-9DCD-AA3C662F0C5B}" dt="2019-08-17T12:33:41.565" v="3922" actId="478"/>
          <ac:spMkLst>
            <pc:docMk/>
            <pc:sldMk cId="534290155" sldId="11253"/>
            <ac:spMk id="61" creationId="{6D8EA72C-4379-4F2A-9FEB-08ED27F1FCFA}"/>
          </ac:spMkLst>
        </pc:spChg>
        <pc:spChg chg="mod topLvl">
          <ac:chgData name="Nikan Moghadam" userId="dd8a974b7083cebd" providerId="LiveId" clId="{8EFDAB16-A449-4BBE-9DCD-AA3C662F0C5B}" dt="2019-08-17T12:50:29.739" v="3993" actId="2711"/>
          <ac:spMkLst>
            <pc:docMk/>
            <pc:sldMk cId="534290155" sldId="11253"/>
            <ac:spMk id="63" creationId="{17957F4F-3CF7-435A-9EA5-9E8177CFFDD9}"/>
          </ac:spMkLst>
        </pc:spChg>
        <pc:grpChg chg="del">
          <ac:chgData name="Nikan Moghadam" userId="dd8a974b7083cebd" providerId="LiveId" clId="{8EFDAB16-A449-4BBE-9DCD-AA3C662F0C5B}" dt="2019-08-17T12:33:38.580" v="3921" actId="165"/>
          <ac:grpSpMkLst>
            <pc:docMk/>
            <pc:sldMk cId="534290155" sldId="11253"/>
            <ac:grpSpMk id="65" creationId="{D4BEBEE1-06A1-4A7C-A7FF-728CEC900D7D}"/>
          </ac:grpSpMkLst>
        </pc:grpChg>
        <pc:graphicFrameChg chg="mod">
          <ac:chgData name="Nikan Moghadam" userId="dd8a974b7083cebd" providerId="LiveId" clId="{8EFDAB16-A449-4BBE-9DCD-AA3C662F0C5B}" dt="2019-08-17T12:50:29.739" v="3993" actId="2711"/>
          <ac:graphicFrameMkLst>
            <pc:docMk/>
            <pc:sldMk cId="534290155" sldId="11253"/>
            <ac:graphicFrameMk id="7" creationId="{96CEDF5F-39C3-4A31-B327-2A7A3037BD32}"/>
          </ac:graphicFrameMkLst>
        </pc:graphicFrameChg>
        <pc:graphicFrameChg chg="add del mod modGraphic">
          <ac:chgData name="Nikan Moghadam" userId="dd8a974b7083cebd" providerId="LiveId" clId="{8EFDAB16-A449-4BBE-9DCD-AA3C662F0C5B}" dt="2019-08-17T16:36:19.895" v="9193" actId="478"/>
          <ac:graphicFrameMkLst>
            <pc:docMk/>
            <pc:sldMk cId="534290155" sldId="11253"/>
            <ac:graphicFrameMk id="8" creationId="{1E547B8F-E750-4325-B474-AD09ED1BCB4E}"/>
          </ac:graphicFrameMkLst>
        </pc:graphicFrameChg>
        <pc:picChg chg="mod">
          <ac:chgData name="Nikan Moghadam" userId="dd8a974b7083cebd" providerId="LiveId" clId="{8EFDAB16-A449-4BBE-9DCD-AA3C662F0C5B}" dt="2019-08-17T12:50:29.739" v="3993" actId="2711"/>
          <ac:picMkLst>
            <pc:docMk/>
            <pc:sldMk cId="534290155" sldId="11253"/>
            <ac:picMk id="6" creationId="{D524275F-D0E1-443C-B248-505533710807}"/>
          </ac:picMkLst>
        </pc:picChg>
      </pc:sldChg>
      <pc:sldChg chg="delSp modSp add modAnim modNotesTx">
        <pc:chgData name="Nikan Moghadam" userId="dd8a974b7083cebd" providerId="LiveId" clId="{8EFDAB16-A449-4BBE-9DCD-AA3C662F0C5B}" dt="2019-08-21T18:09:25.214" v="15464" actId="20577"/>
        <pc:sldMkLst>
          <pc:docMk/>
          <pc:sldMk cId="939929943" sldId="11254"/>
        </pc:sldMkLst>
        <pc:spChg chg="del mod topLvl">
          <ac:chgData name="Nikan Moghadam" userId="dd8a974b7083cebd" providerId="LiveId" clId="{8EFDAB16-A449-4BBE-9DCD-AA3C662F0C5B}" dt="2019-08-17T12:33:50.508" v="3924" actId="478"/>
          <ac:spMkLst>
            <pc:docMk/>
            <pc:sldMk cId="939929943" sldId="11254"/>
            <ac:spMk id="3" creationId="{7E60E73A-10E7-4430-8601-157029988C44}"/>
          </ac:spMkLst>
        </pc:spChg>
        <pc:spChg chg="mod">
          <ac:chgData name="Nikan Moghadam" userId="dd8a974b7083cebd" providerId="LiveId" clId="{8EFDAB16-A449-4BBE-9DCD-AA3C662F0C5B}" dt="2019-08-17T12:50:40.043" v="3994" actId="2711"/>
          <ac:spMkLst>
            <pc:docMk/>
            <pc:sldMk cId="939929943" sldId="11254"/>
            <ac:spMk id="4" creationId="{C711708E-78DF-4634-86E9-3BDE8D172800}"/>
          </ac:spMkLst>
        </pc:spChg>
        <pc:spChg chg="mod">
          <ac:chgData name="Nikan Moghadam" userId="dd8a974b7083cebd" providerId="LiveId" clId="{8EFDAB16-A449-4BBE-9DCD-AA3C662F0C5B}" dt="2019-08-20T15:46:30.340" v="12862" actId="20577"/>
          <ac:spMkLst>
            <pc:docMk/>
            <pc:sldMk cId="939929943" sldId="11254"/>
            <ac:spMk id="5" creationId="{0372297E-48B0-4BC2-B9A1-9F0CE0403B4A}"/>
          </ac:spMkLst>
        </pc:spChg>
        <pc:spChg chg="del mod topLvl">
          <ac:chgData name="Nikan Moghadam" userId="dd8a974b7083cebd" providerId="LiveId" clId="{8EFDAB16-A449-4BBE-9DCD-AA3C662F0C5B}" dt="2019-08-17T12:33:50.508" v="3924" actId="478"/>
          <ac:spMkLst>
            <pc:docMk/>
            <pc:sldMk cId="939929943" sldId="11254"/>
            <ac:spMk id="8" creationId="{E311E1B5-9D2C-4092-8378-7F830EE5EE63}"/>
          </ac:spMkLst>
        </pc:spChg>
        <pc:spChg chg="del mod topLvl">
          <ac:chgData name="Nikan Moghadam" userId="dd8a974b7083cebd" providerId="LiveId" clId="{8EFDAB16-A449-4BBE-9DCD-AA3C662F0C5B}" dt="2019-08-17T12:33:50.508" v="3924" actId="478"/>
          <ac:spMkLst>
            <pc:docMk/>
            <pc:sldMk cId="939929943" sldId="11254"/>
            <ac:spMk id="9" creationId="{DFB823EA-5F85-46C9-91BF-EDF8519015DD}"/>
          </ac:spMkLst>
        </pc:spChg>
        <pc:spChg chg="del mod topLvl">
          <ac:chgData name="Nikan Moghadam" userId="dd8a974b7083cebd" providerId="LiveId" clId="{8EFDAB16-A449-4BBE-9DCD-AA3C662F0C5B}" dt="2019-08-17T12:33:50.508" v="3924" actId="478"/>
          <ac:spMkLst>
            <pc:docMk/>
            <pc:sldMk cId="939929943" sldId="11254"/>
            <ac:spMk id="10" creationId="{A0CE9FEC-DF93-4766-872D-BE8BA211C720}"/>
          </ac:spMkLst>
        </pc:spChg>
        <pc:spChg chg="del mod topLvl">
          <ac:chgData name="Nikan Moghadam" userId="dd8a974b7083cebd" providerId="LiveId" clId="{8EFDAB16-A449-4BBE-9DCD-AA3C662F0C5B}" dt="2019-08-17T12:33:50.508" v="3924" actId="478"/>
          <ac:spMkLst>
            <pc:docMk/>
            <pc:sldMk cId="939929943" sldId="11254"/>
            <ac:spMk id="11" creationId="{73085052-B639-4820-A7B8-ADAA8D131554}"/>
          </ac:spMkLst>
        </pc:spChg>
        <pc:spChg chg="del mod topLvl">
          <ac:chgData name="Nikan Moghadam" userId="dd8a974b7083cebd" providerId="LiveId" clId="{8EFDAB16-A449-4BBE-9DCD-AA3C662F0C5B}" dt="2019-08-17T12:33:50.508" v="3924" actId="478"/>
          <ac:spMkLst>
            <pc:docMk/>
            <pc:sldMk cId="939929943" sldId="11254"/>
            <ac:spMk id="12" creationId="{81CB2B82-6EA8-4AF6-9D17-2088058379DE}"/>
          </ac:spMkLst>
        </pc:spChg>
        <pc:spChg chg="del mod topLvl">
          <ac:chgData name="Nikan Moghadam" userId="dd8a974b7083cebd" providerId="LiveId" clId="{8EFDAB16-A449-4BBE-9DCD-AA3C662F0C5B}" dt="2019-08-17T12:33:50.508" v="3924" actId="478"/>
          <ac:spMkLst>
            <pc:docMk/>
            <pc:sldMk cId="939929943" sldId="11254"/>
            <ac:spMk id="13" creationId="{7E0235D4-A6C4-4A94-8F0E-CA7E5BF90BCD}"/>
          </ac:spMkLst>
        </pc:spChg>
        <pc:spChg chg="del mod topLvl">
          <ac:chgData name="Nikan Moghadam" userId="dd8a974b7083cebd" providerId="LiveId" clId="{8EFDAB16-A449-4BBE-9DCD-AA3C662F0C5B}" dt="2019-08-17T12:33:50.508" v="3924" actId="478"/>
          <ac:spMkLst>
            <pc:docMk/>
            <pc:sldMk cId="939929943" sldId="11254"/>
            <ac:spMk id="14" creationId="{F02AC858-9B31-4811-BB0B-1B88DEB126C7}"/>
          </ac:spMkLst>
        </pc:spChg>
        <pc:spChg chg="del mod topLvl">
          <ac:chgData name="Nikan Moghadam" userId="dd8a974b7083cebd" providerId="LiveId" clId="{8EFDAB16-A449-4BBE-9DCD-AA3C662F0C5B}" dt="2019-08-17T12:33:50.508" v="3924" actId="478"/>
          <ac:spMkLst>
            <pc:docMk/>
            <pc:sldMk cId="939929943" sldId="11254"/>
            <ac:spMk id="15" creationId="{F794807D-1CD0-48B1-9E21-E4CDE2E7D56B}"/>
          </ac:spMkLst>
        </pc:spChg>
        <pc:spChg chg="del mod topLvl">
          <ac:chgData name="Nikan Moghadam" userId="dd8a974b7083cebd" providerId="LiveId" clId="{8EFDAB16-A449-4BBE-9DCD-AA3C662F0C5B}" dt="2019-08-17T12:33:50.508" v="3924" actId="478"/>
          <ac:spMkLst>
            <pc:docMk/>
            <pc:sldMk cId="939929943" sldId="11254"/>
            <ac:spMk id="16" creationId="{B5AC9073-B91F-48C9-8F83-9980807EBE8B}"/>
          </ac:spMkLst>
        </pc:spChg>
        <pc:spChg chg="del mod topLvl">
          <ac:chgData name="Nikan Moghadam" userId="dd8a974b7083cebd" providerId="LiveId" clId="{8EFDAB16-A449-4BBE-9DCD-AA3C662F0C5B}" dt="2019-08-17T12:33:50.508" v="3924" actId="478"/>
          <ac:spMkLst>
            <pc:docMk/>
            <pc:sldMk cId="939929943" sldId="11254"/>
            <ac:spMk id="17" creationId="{841952DC-B291-4DDE-BC56-ACC06EE7FFCB}"/>
          </ac:spMkLst>
        </pc:spChg>
        <pc:spChg chg="del mod topLvl">
          <ac:chgData name="Nikan Moghadam" userId="dd8a974b7083cebd" providerId="LiveId" clId="{8EFDAB16-A449-4BBE-9DCD-AA3C662F0C5B}" dt="2019-08-17T12:33:50.508" v="3924" actId="478"/>
          <ac:spMkLst>
            <pc:docMk/>
            <pc:sldMk cId="939929943" sldId="11254"/>
            <ac:spMk id="18" creationId="{B5C33AFE-9780-4A26-9FF1-46A580BE5C2D}"/>
          </ac:spMkLst>
        </pc:spChg>
        <pc:spChg chg="del mod topLvl">
          <ac:chgData name="Nikan Moghadam" userId="dd8a974b7083cebd" providerId="LiveId" clId="{8EFDAB16-A449-4BBE-9DCD-AA3C662F0C5B}" dt="2019-08-17T12:33:50.508" v="3924" actId="478"/>
          <ac:spMkLst>
            <pc:docMk/>
            <pc:sldMk cId="939929943" sldId="11254"/>
            <ac:spMk id="19" creationId="{884ED154-5E12-4375-B58F-60271B177886}"/>
          </ac:spMkLst>
        </pc:spChg>
        <pc:spChg chg="del mod topLvl">
          <ac:chgData name="Nikan Moghadam" userId="dd8a974b7083cebd" providerId="LiveId" clId="{8EFDAB16-A449-4BBE-9DCD-AA3C662F0C5B}" dt="2019-08-17T12:33:50.508" v="3924" actId="478"/>
          <ac:spMkLst>
            <pc:docMk/>
            <pc:sldMk cId="939929943" sldId="11254"/>
            <ac:spMk id="20" creationId="{668C82EE-232E-4A87-9D0E-774C365DF898}"/>
          </ac:spMkLst>
        </pc:spChg>
        <pc:spChg chg="del mod topLvl">
          <ac:chgData name="Nikan Moghadam" userId="dd8a974b7083cebd" providerId="LiveId" clId="{8EFDAB16-A449-4BBE-9DCD-AA3C662F0C5B}" dt="2019-08-17T12:33:50.508" v="3924" actId="478"/>
          <ac:spMkLst>
            <pc:docMk/>
            <pc:sldMk cId="939929943" sldId="11254"/>
            <ac:spMk id="21" creationId="{14EBC882-3F10-4BBA-B0DB-B7902F3EC3FB}"/>
          </ac:spMkLst>
        </pc:spChg>
        <pc:spChg chg="del mod topLvl">
          <ac:chgData name="Nikan Moghadam" userId="dd8a974b7083cebd" providerId="LiveId" clId="{8EFDAB16-A449-4BBE-9DCD-AA3C662F0C5B}" dt="2019-08-17T12:33:50.508" v="3924" actId="478"/>
          <ac:spMkLst>
            <pc:docMk/>
            <pc:sldMk cId="939929943" sldId="11254"/>
            <ac:spMk id="22" creationId="{8179313C-971A-4832-9EC1-4E2A24A762CE}"/>
          </ac:spMkLst>
        </pc:spChg>
        <pc:spChg chg="del mod topLvl">
          <ac:chgData name="Nikan Moghadam" userId="dd8a974b7083cebd" providerId="LiveId" clId="{8EFDAB16-A449-4BBE-9DCD-AA3C662F0C5B}" dt="2019-08-17T12:33:50.508" v="3924" actId="478"/>
          <ac:spMkLst>
            <pc:docMk/>
            <pc:sldMk cId="939929943" sldId="11254"/>
            <ac:spMk id="23" creationId="{3D977D3D-B1E0-4378-B822-0E210DDD42DA}"/>
          </ac:spMkLst>
        </pc:spChg>
        <pc:spChg chg="del mod topLvl">
          <ac:chgData name="Nikan Moghadam" userId="dd8a974b7083cebd" providerId="LiveId" clId="{8EFDAB16-A449-4BBE-9DCD-AA3C662F0C5B}" dt="2019-08-17T12:33:50.508" v="3924" actId="478"/>
          <ac:spMkLst>
            <pc:docMk/>
            <pc:sldMk cId="939929943" sldId="11254"/>
            <ac:spMk id="24" creationId="{724A6C82-CC40-40EA-872B-5558ACF6062C}"/>
          </ac:spMkLst>
        </pc:spChg>
        <pc:spChg chg="del mod topLvl">
          <ac:chgData name="Nikan Moghadam" userId="dd8a974b7083cebd" providerId="LiveId" clId="{8EFDAB16-A449-4BBE-9DCD-AA3C662F0C5B}" dt="2019-08-17T12:33:50.508" v="3924" actId="478"/>
          <ac:spMkLst>
            <pc:docMk/>
            <pc:sldMk cId="939929943" sldId="11254"/>
            <ac:spMk id="25" creationId="{FA212581-6FB8-4A2E-92AF-9408B526075B}"/>
          </ac:spMkLst>
        </pc:spChg>
        <pc:spChg chg="del mod topLvl">
          <ac:chgData name="Nikan Moghadam" userId="dd8a974b7083cebd" providerId="LiveId" clId="{8EFDAB16-A449-4BBE-9DCD-AA3C662F0C5B}" dt="2019-08-17T12:33:50.508" v="3924" actId="478"/>
          <ac:spMkLst>
            <pc:docMk/>
            <pc:sldMk cId="939929943" sldId="11254"/>
            <ac:spMk id="26" creationId="{A1C9C9A3-794D-4770-B99E-DAD7FB171032}"/>
          </ac:spMkLst>
        </pc:spChg>
        <pc:spChg chg="del mod topLvl">
          <ac:chgData name="Nikan Moghadam" userId="dd8a974b7083cebd" providerId="LiveId" clId="{8EFDAB16-A449-4BBE-9DCD-AA3C662F0C5B}" dt="2019-08-17T12:33:50.508" v="3924" actId="478"/>
          <ac:spMkLst>
            <pc:docMk/>
            <pc:sldMk cId="939929943" sldId="11254"/>
            <ac:spMk id="27" creationId="{9FF469C2-D98E-43AC-9662-CAEE889DDFBC}"/>
          </ac:spMkLst>
        </pc:spChg>
        <pc:spChg chg="del mod topLvl">
          <ac:chgData name="Nikan Moghadam" userId="dd8a974b7083cebd" providerId="LiveId" clId="{8EFDAB16-A449-4BBE-9DCD-AA3C662F0C5B}" dt="2019-08-17T12:33:50.508" v="3924" actId="478"/>
          <ac:spMkLst>
            <pc:docMk/>
            <pc:sldMk cId="939929943" sldId="11254"/>
            <ac:spMk id="28" creationId="{361E8B6E-1E87-4BEA-9B51-E314738ECAE5}"/>
          </ac:spMkLst>
        </pc:spChg>
        <pc:spChg chg="del mod topLvl">
          <ac:chgData name="Nikan Moghadam" userId="dd8a974b7083cebd" providerId="LiveId" clId="{8EFDAB16-A449-4BBE-9DCD-AA3C662F0C5B}" dt="2019-08-17T12:33:50.508" v="3924" actId="478"/>
          <ac:spMkLst>
            <pc:docMk/>
            <pc:sldMk cId="939929943" sldId="11254"/>
            <ac:spMk id="29" creationId="{14A4E7CC-DA48-450B-AD15-32FB59CE2E69}"/>
          </ac:spMkLst>
        </pc:spChg>
        <pc:spChg chg="del mod topLvl">
          <ac:chgData name="Nikan Moghadam" userId="dd8a974b7083cebd" providerId="LiveId" clId="{8EFDAB16-A449-4BBE-9DCD-AA3C662F0C5B}" dt="2019-08-17T12:33:50.508" v="3924" actId="478"/>
          <ac:spMkLst>
            <pc:docMk/>
            <pc:sldMk cId="939929943" sldId="11254"/>
            <ac:spMk id="30" creationId="{AF4EDE22-8F0D-406C-B312-01A32CFEF6B4}"/>
          </ac:spMkLst>
        </pc:spChg>
        <pc:spChg chg="del mod topLvl">
          <ac:chgData name="Nikan Moghadam" userId="dd8a974b7083cebd" providerId="LiveId" clId="{8EFDAB16-A449-4BBE-9DCD-AA3C662F0C5B}" dt="2019-08-17T12:33:50.508" v="3924" actId="478"/>
          <ac:spMkLst>
            <pc:docMk/>
            <pc:sldMk cId="939929943" sldId="11254"/>
            <ac:spMk id="31" creationId="{385012B1-2AE0-4806-B4E9-94D3B83C153B}"/>
          </ac:spMkLst>
        </pc:spChg>
        <pc:spChg chg="del mod topLvl">
          <ac:chgData name="Nikan Moghadam" userId="dd8a974b7083cebd" providerId="LiveId" clId="{8EFDAB16-A449-4BBE-9DCD-AA3C662F0C5B}" dt="2019-08-17T12:33:50.508" v="3924" actId="478"/>
          <ac:spMkLst>
            <pc:docMk/>
            <pc:sldMk cId="939929943" sldId="11254"/>
            <ac:spMk id="32" creationId="{E4C5C643-8EC4-426F-B944-88DA52A1A1DC}"/>
          </ac:spMkLst>
        </pc:spChg>
        <pc:spChg chg="del mod topLvl">
          <ac:chgData name="Nikan Moghadam" userId="dd8a974b7083cebd" providerId="LiveId" clId="{8EFDAB16-A449-4BBE-9DCD-AA3C662F0C5B}" dt="2019-08-17T12:33:50.508" v="3924" actId="478"/>
          <ac:spMkLst>
            <pc:docMk/>
            <pc:sldMk cId="939929943" sldId="11254"/>
            <ac:spMk id="33" creationId="{E43D20AA-D5A0-4E9C-8546-4B60A607C362}"/>
          </ac:spMkLst>
        </pc:spChg>
        <pc:spChg chg="del mod topLvl">
          <ac:chgData name="Nikan Moghadam" userId="dd8a974b7083cebd" providerId="LiveId" clId="{8EFDAB16-A449-4BBE-9DCD-AA3C662F0C5B}" dt="2019-08-17T12:33:50.508" v="3924" actId="478"/>
          <ac:spMkLst>
            <pc:docMk/>
            <pc:sldMk cId="939929943" sldId="11254"/>
            <ac:spMk id="34" creationId="{1826B67C-BCB8-4B7D-8E63-118C0EC85C68}"/>
          </ac:spMkLst>
        </pc:spChg>
        <pc:spChg chg="del mod topLvl">
          <ac:chgData name="Nikan Moghadam" userId="dd8a974b7083cebd" providerId="LiveId" clId="{8EFDAB16-A449-4BBE-9DCD-AA3C662F0C5B}" dt="2019-08-17T12:33:50.508" v="3924" actId="478"/>
          <ac:spMkLst>
            <pc:docMk/>
            <pc:sldMk cId="939929943" sldId="11254"/>
            <ac:spMk id="35" creationId="{E9D5D407-880C-4B47-B72F-B373CFACE5D7}"/>
          </ac:spMkLst>
        </pc:spChg>
        <pc:spChg chg="del mod topLvl">
          <ac:chgData name="Nikan Moghadam" userId="dd8a974b7083cebd" providerId="LiveId" clId="{8EFDAB16-A449-4BBE-9DCD-AA3C662F0C5B}" dt="2019-08-17T12:33:50.508" v="3924" actId="478"/>
          <ac:spMkLst>
            <pc:docMk/>
            <pc:sldMk cId="939929943" sldId="11254"/>
            <ac:spMk id="36" creationId="{520CD3FA-0D83-406A-BF3F-CCC709AB653F}"/>
          </ac:spMkLst>
        </pc:spChg>
        <pc:spChg chg="del mod topLvl">
          <ac:chgData name="Nikan Moghadam" userId="dd8a974b7083cebd" providerId="LiveId" clId="{8EFDAB16-A449-4BBE-9DCD-AA3C662F0C5B}" dt="2019-08-17T12:33:50.508" v="3924" actId="478"/>
          <ac:spMkLst>
            <pc:docMk/>
            <pc:sldMk cId="939929943" sldId="11254"/>
            <ac:spMk id="37" creationId="{2BB09AD1-5E52-4E77-BB4F-F04FF09D2340}"/>
          </ac:spMkLst>
        </pc:spChg>
        <pc:spChg chg="del mod topLvl">
          <ac:chgData name="Nikan Moghadam" userId="dd8a974b7083cebd" providerId="LiveId" clId="{8EFDAB16-A449-4BBE-9DCD-AA3C662F0C5B}" dt="2019-08-17T12:33:50.508" v="3924" actId="478"/>
          <ac:spMkLst>
            <pc:docMk/>
            <pc:sldMk cId="939929943" sldId="11254"/>
            <ac:spMk id="38" creationId="{7E73B5A7-6AAB-4E41-AEFF-121640141793}"/>
          </ac:spMkLst>
        </pc:spChg>
        <pc:spChg chg="del mod topLvl">
          <ac:chgData name="Nikan Moghadam" userId="dd8a974b7083cebd" providerId="LiveId" clId="{8EFDAB16-A449-4BBE-9DCD-AA3C662F0C5B}" dt="2019-08-17T12:33:50.508" v="3924" actId="478"/>
          <ac:spMkLst>
            <pc:docMk/>
            <pc:sldMk cId="939929943" sldId="11254"/>
            <ac:spMk id="39" creationId="{3E28C11F-680B-4DD0-B2AA-1E3B6D1DDAA5}"/>
          </ac:spMkLst>
        </pc:spChg>
        <pc:spChg chg="del mod topLvl">
          <ac:chgData name="Nikan Moghadam" userId="dd8a974b7083cebd" providerId="LiveId" clId="{8EFDAB16-A449-4BBE-9DCD-AA3C662F0C5B}" dt="2019-08-17T12:33:50.508" v="3924" actId="478"/>
          <ac:spMkLst>
            <pc:docMk/>
            <pc:sldMk cId="939929943" sldId="11254"/>
            <ac:spMk id="40" creationId="{F260934D-863A-4590-984C-7EF162C8B56B}"/>
          </ac:spMkLst>
        </pc:spChg>
        <pc:spChg chg="del mod topLvl">
          <ac:chgData name="Nikan Moghadam" userId="dd8a974b7083cebd" providerId="LiveId" clId="{8EFDAB16-A449-4BBE-9DCD-AA3C662F0C5B}" dt="2019-08-17T12:33:50.508" v="3924" actId="478"/>
          <ac:spMkLst>
            <pc:docMk/>
            <pc:sldMk cId="939929943" sldId="11254"/>
            <ac:spMk id="41" creationId="{D13A36DB-D18C-473C-9014-1501E79AA060}"/>
          </ac:spMkLst>
        </pc:spChg>
        <pc:spChg chg="del mod topLvl">
          <ac:chgData name="Nikan Moghadam" userId="dd8a974b7083cebd" providerId="LiveId" clId="{8EFDAB16-A449-4BBE-9DCD-AA3C662F0C5B}" dt="2019-08-17T12:33:50.508" v="3924" actId="478"/>
          <ac:spMkLst>
            <pc:docMk/>
            <pc:sldMk cId="939929943" sldId="11254"/>
            <ac:spMk id="42" creationId="{C47C8C33-3158-4F1D-B3E6-128240667AC1}"/>
          </ac:spMkLst>
        </pc:spChg>
        <pc:spChg chg="del mod topLvl">
          <ac:chgData name="Nikan Moghadam" userId="dd8a974b7083cebd" providerId="LiveId" clId="{8EFDAB16-A449-4BBE-9DCD-AA3C662F0C5B}" dt="2019-08-17T12:33:50.508" v="3924" actId="478"/>
          <ac:spMkLst>
            <pc:docMk/>
            <pc:sldMk cId="939929943" sldId="11254"/>
            <ac:spMk id="43" creationId="{509149C3-F44C-43E4-BD9D-C19AA1026606}"/>
          </ac:spMkLst>
        </pc:spChg>
        <pc:spChg chg="del mod topLvl">
          <ac:chgData name="Nikan Moghadam" userId="dd8a974b7083cebd" providerId="LiveId" clId="{8EFDAB16-A449-4BBE-9DCD-AA3C662F0C5B}" dt="2019-08-17T12:33:50.508" v="3924" actId="478"/>
          <ac:spMkLst>
            <pc:docMk/>
            <pc:sldMk cId="939929943" sldId="11254"/>
            <ac:spMk id="44" creationId="{C6958C99-49BA-454E-B414-4992A163C659}"/>
          </ac:spMkLst>
        </pc:spChg>
        <pc:spChg chg="del mod topLvl">
          <ac:chgData name="Nikan Moghadam" userId="dd8a974b7083cebd" providerId="LiveId" clId="{8EFDAB16-A449-4BBE-9DCD-AA3C662F0C5B}" dt="2019-08-17T12:33:50.508" v="3924" actId="478"/>
          <ac:spMkLst>
            <pc:docMk/>
            <pc:sldMk cId="939929943" sldId="11254"/>
            <ac:spMk id="45" creationId="{EB7F2D07-09C6-49DB-9ACB-DEE97E9F0956}"/>
          </ac:spMkLst>
        </pc:spChg>
        <pc:spChg chg="del mod topLvl">
          <ac:chgData name="Nikan Moghadam" userId="dd8a974b7083cebd" providerId="LiveId" clId="{8EFDAB16-A449-4BBE-9DCD-AA3C662F0C5B}" dt="2019-08-17T12:33:50.508" v="3924" actId="478"/>
          <ac:spMkLst>
            <pc:docMk/>
            <pc:sldMk cId="939929943" sldId="11254"/>
            <ac:spMk id="46" creationId="{EBDC9129-CE72-40DA-8285-C633CBF350E5}"/>
          </ac:spMkLst>
        </pc:spChg>
        <pc:spChg chg="del mod topLvl">
          <ac:chgData name="Nikan Moghadam" userId="dd8a974b7083cebd" providerId="LiveId" clId="{8EFDAB16-A449-4BBE-9DCD-AA3C662F0C5B}" dt="2019-08-17T12:33:50.508" v="3924" actId="478"/>
          <ac:spMkLst>
            <pc:docMk/>
            <pc:sldMk cId="939929943" sldId="11254"/>
            <ac:spMk id="47" creationId="{EEB775A1-EB7E-48BA-93F1-3B47489A8AD5}"/>
          </ac:spMkLst>
        </pc:spChg>
        <pc:spChg chg="del mod topLvl">
          <ac:chgData name="Nikan Moghadam" userId="dd8a974b7083cebd" providerId="LiveId" clId="{8EFDAB16-A449-4BBE-9DCD-AA3C662F0C5B}" dt="2019-08-17T12:33:50.508" v="3924" actId="478"/>
          <ac:spMkLst>
            <pc:docMk/>
            <pc:sldMk cId="939929943" sldId="11254"/>
            <ac:spMk id="48" creationId="{EF86A238-6D6F-4A9E-8F00-8B8157C61136}"/>
          </ac:spMkLst>
        </pc:spChg>
        <pc:spChg chg="del mod topLvl">
          <ac:chgData name="Nikan Moghadam" userId="dd8a974b7083cebd" providerId="LiveId" clId="{8EFDAB16-A449-4BBE-9DCD-AA3C662F0C5B}" dt="2019-08-17T12:33:50.508" v="3924" actId="478"/>
          <ac:spMkLst>
            <pc:docMk/>
            <pc:sldMk cId="939929943" sldId="11254"/>
            <ac:spMk id="49" creationId="{746BFE2A-1B31-4AA1-AA4D-D17A6DB1FAA4}"/>
          </ac:spMkLst>
        </pc:spChg>
        <pc:spChg chg="del mod topLvl">
          <ac:chgData name="Nikan Moghadam" userId="dd8a974b7083cebd" providerId="LiveId" clId="{8EFDAB16-A449-4BBE-9DCD-AA3C662F0C5B}" dt="2019-08-17T12:33:50.508" v="3924" actId="478"/>
          <ac:spMkLst>
            <pc:docMk/>
            <pc:sldMk cId="939929943" sldId="11254"/>
            <ac:spMk id="50" creationId="{D73842AF-CD34-461A-9138-6997579D06D2}"/>
          </ac:spMkLst>
        </pc:spChg>
        <pc:spChg chg="del mod topLvl">
          <ac:chgData name="Nikan Moghadam" userId="dd8a974b7083cebd" providerId="LiveId" clId="{8EFDAB16-A449-4BBE-9DCD-AA3C662F0C5B}" dt="2019-08-17T12:33:50.508" v="3924" actId="478"/>
          <ac:spMkLst>
            <pc:docMk/>
            <pc:sldMk cId="939929943" sldId="11254"/>
            <ac:spMk id="51" creationId="{36823C7D-D040-47BA-96B3-7EBC83A80FC5}"/>
          </ac:spMkLst>
        </pc:spChg>
        <pc:spChg chg="del mod topLvl">
          <ac:chgData name="Nikan Moghadam" userId="dd8a974b7083cebd" providerId="LiveId" clId="{8EFDAB16-A449-4BBE-9DCD-AA3C662F0C5B}" dt="2019-08-17T12:33:50.508" v="3924" actId="478"/>
          <ac:spMkLst>
            <pc:docMk/>
            <pc:sldMk cId="939929943" sldId="11254"/>
            <ac:spMk id="52" creationId="{99AA57FF-FF84-47D8-8750-51BB58375055}"/>
          </ac:spMkLst>
        </pc:spChg>
        <pc:spChg chg="del mod topLvl">
          <ac:chgData name="Nikan Moghadam" userId="dd8a974b7083cebd" providerId="LiveId" clId="{8EFDAB16-A449-4BBE-9DCD-AA3C662F0C5B}" dt="2019-08-17T12:33:50.508" v="3924" actId="478"/>
          <ac:spMkLst>
            <pc:docMk/>
            <pc:sldMk cId="939929943" sldId="11254"/>
            <ac:spMk id="53" creationId="{046E99B9-CF37-4907-81DC-1DAFC2D42B96}"/>
          </ac:spMkLst>
        </pc:spChg>
        <pc:spChg chg="del mod topLvl">
          <ac:chgData name="Nikan Moghadam" userId="dd8a974b7083cebd" providerId="LiveId" clId="{8EFDAB16-A449-4BBE-9DCD-AA3C662F0C5B}" dt="2019-08-17T12:33:50.508" v="3924" actId="478"/>
          <ac:spMkLst>
            <pc:docMk/>
            <pc:sldMk cId="939929943" sldId="11254"/>
            <ac:spMk id="54" creationId="{A124BDCA-7079-4B0F-B1B6-3495743005AF}"/>
          </ac:spMkLst>
        </pc:spChg>
        <pc:spChg chg="del mod topLvl">
          <ac:chgData name="Nikan Moghadam" userId="dd8a974b7083cebd" providerId="LiveId" clId="{8EFDAB16-A449-4BBE-9DCD-AA3C662F0C5B}" dt="2019-08-17T12:33:50.508" v="3924" actId="478"/>
          <ac:spMkLst>
            <pc:docMk/>
            <pc:sldMk cId="939929943" sldId="11254"/>
            <ac:spMk id="55" creationId="{D6209D8B-0478-4FB1-A06A-D973BD0757CF}"/>
          </ac:spMkLst>
        </pc:spChg>
        <pc:spChg chg="del mod topLvl">
          <ac:chgData name="Nikan Moghadam" userId="dd8a974b7083cebd" providerId="LiveId" clId="{8EFDAB16-A449-4BBE-9DCD-AA3C662F0C5B}" dt="2019-08-17T12:33:50.508" v="3924" actId="478"/>
          <ac:spMkLst>
            <pc:docMk/>
            <pc:sldMk cId="939929943" sldId="11254"/>
            <ac:spMk id="56" creationId="{3F653166-7533-4044-BCF3-63EFB6696037}"/>
          </ac:spMkLst>
        </pc:spChg>
        <pc:spChg chg="del mod topLvl">
          <ac:chgData name="Nikan Moghadam" userId="dd8a974b7083cebd" providerId="LiveId" clId="{8EFDAB16-A449-4BBE-9DCD-AA3C662F0C5B}" dt="2019-08-17T12:33:50.508" v="3924" actId="478"/>
          <ac:spMkLst>
            <pc:docMk/>
            <pc:sldMk cId="939929943" sldId="11254"/>
            <ac:spMk id="57" creationId="{0A9F731B-9CEA-4776-B774-84328D598192}"/>
          </ac:spMkLst>
        </pc:spChg>
        <pc:spChg chg="del mod topLvl">
          <ac:chgData name="Nikan Moghadam" userId="dd8a974b7083cebd" providerId="LiveId" clId="{8EFDAB16-A449-4BBE-9DCD-AA3C662F0C5B}" dt="2019-08-17T12:33:50.508" v="3924" actId="478"/>
          <ac:spMkLst>
            <pc:docMk/>
            <pc:sldMk cId="939929943" sldId="11254"/>
            <ac:spMk id="58" creationId="{C669AAAC-183C-4FD6-B136-9A428DCA447E}"/>
          </ac:spMkLst>
        </pc:spChg>
        <pc:spChg chg="del mod topLvl">
          <ac:chgData name="Nikan Moghadam" userId="dd8a974b7083cebd" providerId="LiveId" clId="{8EFDAB16-A449-4BBE-9DCD-AA3C662F0C5B}" dt="2019-08-17T12:33:50.508" v="3924" actId="478"/>
          <ac:spMkLst>
            <pc:docMk/>
            <pc:sldMk cId="939929943" sldId="11254"/>
            <ac:spMk id="59" creationId="{15739A8D-921A-476D-9E13-665452E8CF58}"/>
          </ac:spMkLst>
        </pc:spChg>
        <pc:spChg chg="del mod topLvl">
          <ac:chgData name="Nikan Moghadam" userId="dd8a974b7083cebd" providerId="LiveId" clId="{8EFDAB16-A449-4BBE-9DCD-AA3C662F0C5B}" dt="2019-08-17T12:33:50.508" v="3924" actId="478"/>
          <ac:spMkLst>
            <pc:docMk/>
            <pc:sldMk cId="939929943" sldId="11254"/>
            <ac:spMk id="60" creationId="{DB8A5BA7-8B81-41E7-BF08-A5520F87F6C6}"/>
          </ac:spMkLst>
        </pc:spChg>
        <pc:spChg chg="del mod topLvl">
          <ac:chgData name="Nikan Moghadam" userId="dd8a974b7083cebd" providerId="LiveId" clId="{8EFDAB16-A449-4BBE-9DCD-AA3C662F0C5B}" dt="2019-08-17T12:33:50.508" v="3924" actId="478"/>
          <ac:spMkLst>
            <pc:docMk/>
            <pc:sldMk cId="939929943" sldId="11254"/>
            <ac:spMk id="61" creationId="{6D8EA72C-4379-4F2A-9FEB-08ED27F1FCFA}"/>
          </ac:spMkLst>
        </pc:spChg>
        <pc:spChg chg="mod topLvl">
          <ac:chgData name="Nikan Moghadam" userId="dd8a974b7083cebd" providerId="LiveId" clId="{8EFDAB16-A449-4BBE-9DCD-AA3C662F0C5B}" dt="2019-08-17T12:50:40.043" v="3994" actId="2711"/>
          <ac:spMkLst>
            <pc:docMk/>
            <pc:sldMk cId="939929943" sldId="11254"/>
            <ac:spMk id="63" creationId="{17957F4F-3CF7-435A-9EA5-9E8177CFFDD9}"/>
          </ac:spMkLst>
        </pc:spChg>
        <pc:grpChg chg="del">
          <ac:chgData name="Nikan Moghadam" userId="dd8a974b7083cebd" providerId="LiveId" clId="{8EFDAB16-A449-4BBE-9DCD-AA3C662F0C5B}" dt="2019-08-17T12:33:48.944" v="3923" actId="165"/>
          <ac:grpSpMkLst>
            <pc:docMk/>
            <pc:sldMk cId="939929943" sldId="11254"/>
            <ac:grpSpMk id="65" creationId="{D4BEBEE1-06A1-4A7C-A7FF-728CEC900D7D}"/>
          </ac:grpSpMkLst>
        </pc:grpChg>
        <pc:graphicFrameChg chg="mod">
          <ac:chgData name="Nikan Moghadam" userId="dd8a974b7083cebd" providerId="LiveId" clId="{8EFDAB16-A449-4BBE-9DCD-AA3C662F0C5B}" dt="2019-08-17T12:50:40.043" v="3994" actId="2711"/>
          <ac:graphicFrameMkLst>
            <pc:docMk/>
            <pc:sldMk cId="939929943" sldId="11254"/>
            <ac:graphicFrameMk id="7" creationId="{96CEDF5F-39C3-4A31-B327-2A7A3037BD32}"/>
          </ac:graphicFrameMkLst>
        </pc:graphicFrameChg>
        <pc:picChg chg="mod">
          <ac:chgData name="Nikan Moghadam" userId="dd8a974b7083cebd" providerId="LiveId" clId="{8EFDAB16-A449-4BBE-9DCD-AA3C662F0C5B}" dt="2019-08-17T12:50:40.043" v="3994" actId="2711"/>
          <ac:picMkLst>
            <pc:docMk/>
            <pc:sldMk cId="939929943" sldId="11254"/>
            <ac:picMk id="6" creationId="{D524275F-D0E1-443C-B248-505533710807}"/>
          </ac:picMkLst>
        </pc:picChg>
      </pc:sldChg>
      <pc:sldChg chg="addSp delSp modSp add ord delAnim modAnim modNotesTx">
        <pc:chgData name="Nikan Moghadam" userId="dd8a974b7083cebd" providerId="LiveId" clId="{8EFDAB16-A449-4BBE-9DCD-AA3C662F0C5B}" dt="2019-08-21T18:03:55.756" v="14771" actId="20577"/>
        <pc:sldMkLst>
          <pc:docMk/>
          <pc:sldMk cId="2486536096" sldId="11255"/>
        </pc:sldMkLst>
        <pc:spChg chg="del mod">
          <ac:chgData name="Nikan Moghadam" userId="dd8a974b7083cebd" providerId="LiveId" clId="{8EFDAB16-A449-4BBE-9DCD-AA3C662F0C5B}" dt="2019-08-17T16:26:18.297" v="9070" actId="478"/>
          <ac:spMkLst>
            <pc:docMk/>
            <pc:sldMk cId="2486536096" sldId="11255"/>
            <ac:spMk id="4" creationId="{C711708E-78DF-4634-86E9-3BDE8D172800}"/>
          </ac:spMkLst>
        </pc:spChg>
        <pc:spChg chg="del">
          <ac:chgData name="Nikan Moghadam" userId="dd8a974b7083cebd" providerId="LiveId" clId="{8EFDAB16-A449-4BBE-9DCD-AA3C662F0C5B}" dt="2019-08-17T16:26:15.449" v="9068" actId="478"/>
          <ac:spMkLst>
            <pc:docMk/>
            <pc:sldMk cId="2486536096" sldId="11255"/>
            <ac:spMk id="5" creationId="{0372297E-48B0-4BC2-B9A1-9F0CE0403B4A}"/>
          </ac:spMkLst>
        </pc:spChg>
        <pc:spChg chg="add del mod">
          <ac:chgData name="Nikan Moghadam" userId="dd8a974b7083cebd" providerId="LiveId" clId="{8EFDAB16-A449-4BBE-9DCD-AA3C662F0C5B}" dt="2019-08-17T16:26:34.919" v="9076" actId="478"/>
          <ac:spMkLst>
            <pc:docMk/>
            <pc:sldMk cId="2486536096" sldId="11255"/>
            <ac:spMk id="8" creationId="{79331513-B47C-4246-A7B1-B8315A419174}"/>
          </ac:spMkLst>
        </pc:spChg>
        <pc:spChg chg="add del mod">
          <ac:chgData name="Nikan Moghadam" userId="dd8a974b7083cebd" providerId="LiveId" clId="{8EFDAB16-A449-4BBE-9DCD-AA3C662F0C5B}" dt="2019-08-17T16:26:31.433" v="9075" actId="478"/>
          <ac:spMkLst>
            <pc:docMk/>
            <pc:sldMk cId="2486536096" sldId="11255"/>
            <ac:spMk id="10" creationId="{E4FF348F-D171-4C70-89E0-D2D234C78E99}"/>
          </ac:spMkLst>
        </pc:spChg>
        <pc:spChg chg="del">
          <ac:chgData name="Nikan Moghadam" userId="dd8a974b7083cebd" providerId="LiveId" clId="{8EFDAB16-A449-4BBE-9DCD-AA3C662F0C5B}" dt="2019-08-17T16:22:01.361" v="9045" actId="478"/>
          <ac:spMkLst>
            <pc:docMk/>
            <pc:sldMk cId="2486536096" sldId="11255"/>
            <ac:spMk id="63" creationId="{17957F4F-3CF7-435A-9EA5-9E8177CFFDD9}"/>
          </ac:spMkLst>
        </pc:spChg>
        <pc:graphicFrameChg chg="mod modGraphic">
          <ac:chgData name="Nikan Moghadam" userId="dd8a974b7083cebd" providerId="LiveId" clId="{8EFDAB16-A449-4BBE-9DCD-AA3C662F0C5B}" dt="2019-08-17T16:40:03.846" v="9205" actId="1076"/>
          <ac:graphicFrameMkLst>
            <pc:docMk/>
            <pc:sldMk cId="2486536096" sldId="11255"/>
            <ac:graphicFrameMk id="7" creationId="{96CEDF5F-39C3-4A31-B327-2A7A3037BD32}"/>
          </ac:graphicFrameMkLst>
        </pc:graphicFrameChg>
        <pc:graphicFrameChg chg="add mod modGraphic">
          <ac:chgData name="Nikan Moghadam" userId="dd8a974b7083cebd" providerId="LiveId" clId="{8EFDAB16-A449-4BBE-9DCD-AA3C662F0C5B}" dt="2019-08-17T16:30:36.698" v="9117" actId="1076"/>
          <ac:graphicFrameMkLst>
            <pc:docMk/>
            <pc:sldMk cId="2486536096" sldId="11255"/>
            <ac:graphicFrameMk id="12" creationId="{86B47958-D46F-4DDD-BB59-82D691379139}"/>
          </ac:graphicFrameMkLst>
        </pc:graphicFrameChg>
        <pc:graphicFrameChg chg="add mod modGraphic">
          <ac:chgData name="Nikan Moghadam" userId="dd8a974b7083cebd" providerId="LiveId" clId="{8EFDAB16-A449-4BBE-9DCD-AA3C662F0C5B}" dt="2019-08-17T16:31:43.135" v="9148" actId="1038"/>
          <ac:graphicFrameMkLst>
            <pc:docMk/>
            <pc:sldMk cId="2486536096" sldId="11255"/>
            <ac:graphicFrameMk id="14" creationId="{C9A77F60-9A90-4584-8A11-49FF5D9F6CD3}"/>
          </ac:graphicFrameMkLst>
        </pc:graphicFrameChg>
        <pc:graphicFrameChg chg="add mod modGraphic">
          <ac:chgData name="Nikan Moghadam" userId="dd8a974b7083cebd" providerId="LiveId" clId="{8EFDAB16-A449-4BBE-9DCD-AA3C662F0C5B}" dt="2019-08-17T16:39:50.741" v="9204" actId="14861"/>
          <ac:graphicFrameMkLst>
            <pc:docMk/>
            <pc:sldMk cId="2486536096" sldId="11255"/>
            <ac:graphicFrameMk id="15" creationId="{5895AA76-FA07-4FBE-A332-88A5F5A58888}"/>
          </ac:graphicFrameMkLst>
        </pc:graphicFrameChg>
        <pc:picChg chg="add del ord">
          <ac:chgData name="Nikan Moghadam" userId="dd8a974b7083cebd" providerId="LiveId" clId="{8EFDAB16-A449-4BBE-9DCD-AA3C662F0C5B}" dt="2019-08-17T16:29:24.450" v="9092" actId="478"/>
          <ac:picMkLst>
            <pc:docMk/>
            <pc:sldMk cId="2486536096" sldId="11255"/>
            <ac:picMk id="2" creationId="{638A36E8-5293-470C-9D70-4EB60ED4013D}"/>
          </ac:picMkLst>
        </pc:picChg>
        <pc:picChg chg="add mod ord">
          <ac:chgData name="Nikan Moghadam" userId="dd8a974b7083cebd" providerId="LiveId" clId="{8EFDAB16-A449-4BBE-9DCD-AA3C662F0C5B}" dt="2019-08-17T16:29:38.605" v="9096" actId="14100"/>
          <ac:picMkLst>
            <pc:docMk/>
            <pc:sldMk cId="2486536096" sldId="11255"/>
            <ac:picMk id="11" creationId="{9CD0FEDB-BEBD-4229-A9DF-E63B584991C6}"/>
          </ac:picMkLst>
        </pc:picChg>
      </pc:sldChg>
      <pc:sldChg chg="add del mod">
        <pc:chgData name="Nikan Moghadam" userId="dd8a974b7083cebd" providerId="LiveId" clId="{8EFDAB16-A449-4BBE-9DCD-AA3C662F0C5B}" dt="2019-08-17T16:59:34.662" v="9314"/>
        <pc:sldMkLst>
          <pc:docMk/>
          <pc:sldMk cId="826273900" sldId="11256"/>
        </pc:sldMkLst>
      </pc:sldChg>
      <pc:sldChg chg="modSp add mod modAnim modNotesTx">
        <pc:chgData name="Nikan Moghadam" userId="dd8a974b7083cebd" providerId="LiveId" clId="{8EFDAB16-A449-4BBE-9DCD-AA3C662F0C5B}" dt="2019-08-21T17:57:30.025" v="14085" actId="20577"/>
        <pc:sldMkLst>
          <pc:docMk/>
          <pc:sldMk cId="1658219369" sldId="11256"/>
        </pc:sldMkLst>
        <pc:spChg chg="mod">
          <ac:chgData name="Nikan Moghadam" userId="dd8a974b7083cebd" providerId="LiveId" clId="{8EFDAB16-A449-4BBE-9DCD-AA3C662F0C5B}" dt="2019-08-17T17:02:07.180" v="9351" actId="20577"/>
          <ac:spMkLst>
            <pc:docMk/>
            <pc:sldMk cId="1658219369" sldId="11256"/>
            <ac:spMk id="4" creationId="{C711708E-78DF-4634-86E9-3BDE8D172800}"/>
          </ac:spMkLst>
        </pc:spChg>
        <pc:spChg chg="mod">
          <ac:chgData name="Nikan Moghadam" userId="dd8a974b7083cebd" providerId="LiveId" clId="{8EFDAB16-A449-4BBE-9DCD-AA3C662F0C5B}" dt="2019-08-20T15:46:01.709" v="12854" actId="404"/>
          <ac:spMkLst>
            <pc:docMk/>
            <pc:sldMk cId="1658219369" sldId="11256"/>
            <ac:spMk id="5" creationId="{E1E12FF6-F2B3-40FE-A1F3-861A8332D5FC}"/>
          </ac:spMkLst>
        </pc:spChg>
        <pc:graphicFrameChg chg="mod">
          <ac:chgData name="Nikan Moghadam" userId="dd8a974b7083cebd" providerId="LiveId" clId="{8EFDAB16-A449-4BBE-9DCD-AA3C662F0C5B}" dt="2019-08-17T17:34:01.410" v="9873"/>
          <ac:graphicFrameMkLst>
            <pc:docMk/>
            <pc:sldMk cId="1658219369" sldId="11256"/>
            <ac:graphicFrameMk id="14" creationId="{87ECD76C-1DC8-48DF-9DB3-072C490FB200}"/>
          </ac:graphicFrameMkLst>
        </pc:graphicFrameChg>
      </pc:sldChg>
      <pc:sldMasterChg chg="setBg delSldLayout modSldLayout">
        <pc:chgData name="Nikan Moghadam" userId="dd8a974b7083cebd" providerId="LiveId" clId="{8EFDAB16-A449-4BBE-9DCD-AA3C662F0C5B}" dt="2019-08-17T17:14:03.137" v="9440" actId="2696"/>
        <pc:sldMasterMkLst>
          <pc:docMk/>
          <pc:sldMasterMk cId="3059456119" sldId="2147483648"/>
        </pc:sldMasterMkLst>
        <pc:sldLayoutChg chg="setBg">
          <pc:chgData name="Nikan Moghadam" userId="dd8a974b7083cebd" providerId="LiveId" clId="{8EFDAB16-A449-4BBE-9DCD-AA3C662F0C5B}" dt="2019-08-15T17:16:13.486" v="858"/>
          <pc:sldLayoutMkLst>
            <pc:docMk/>
            <pc:sldMasterMk cId="3059456119" sldId="2147483648"/>
            <pc:sldLayoutMk cId="117470661" sldId="2147483649"/>
          </pc:sldLayoutMkLst>
        </pc:sldLayoutChg>
        <pc:sldLayoutChg chg="setBg">
          <pc:chgData name="Nikan Moghadam" userId="dd8a974b7083cebd" providerId="LiveId" clId="{8EFDAB16-A449-4BBE-9DCD-AA3C662F0C5B}" dt="2019-08-15T17:16:13.486" v="858"/>
          <pc:sldLayoutMkLst>
            <pc:docMk/>
            <pc:sldMasterMk cId="3059456119" sldId="2147483648"/>
            <pc:sldLayoutMk cId="2004935638" sldId="2147483650"/>
          </pc:sldLayoutMkLst>
        </pc:sldLayoutChg>
        <pc:sldLayoutChg chg="setBg">
          <pc:chgData name="Nikan Moghadam" userId="dd8a974b7083cebd" providerId="LiveId" clId="{8EFDAB16-A449-4BBE-9DCD-AA3C662F0C5B}" dt="2019-08-15T17:16:13.486" v="858"/>
          <pc:sldLayoutMkLst>
            <pc:docMk/>
            <pc:sldMasterMk cId="3059456119" sldId="2147483648"/>
            <pc:sldLayoutMk cId="1303787829" sldId="2147483651"/>
          </pc:sldLayoutMkLst>
        </pc:sldLayoutChg>
        <pc:sldLayoutChg chg="setBg">
          <pc:chgData name="Nikan Moghadam" userId="dd8a974b7083cebd" providerId="LiveId" clId="{8EFDAB16-A449-4BBE-9DCD-AA3C662F0C5B}" dt="2019-08-15T17:16:13.486" v="858"/>
          <pc:sldLayoutMkLst>
            <pc:docMk/>
            <pc:sldMasterMk cId="3059456119" sldId="2147483648"/>
            <pc:sldLayoutMk cId="1441197739" sldId="2147483652"/>
          </pc:sldLayoutMkLst>
        </pc:sldLayoutChg>
        <pc:sldLayoutChg chg="setBg">
          <pc:chgData name="Nikan Moghadam" userId="dd8a974b7083cebd" providerId="LiveId" clId="{8EFDAB16-A449-4BBE-9DCD-AA3C662F0C5B}" dt="2019-08-15T17:16:13.486" v="858"/>
          <pc:sldLayoutMkLst>
            <pc:docMk/>
            <pc:sldMasterMk cId="3059456119" sldId="2147483648"/>
            <pc:sldLayoutMk cId="2846934906" sldId="2147483653"/>
          </pc:sldLayoutMkLst>
        </pc:sldLayoutChg>
        <pc:sldLayoutChg chg="setBg">
          <pc:chgData name="Nikan Moghadam" userId="dd8a974b7083cebd" providerId="LiveId" clId="{8EFDAB16-A449-4BBE-9DCD-AA3C662F0C5B}" dt="2019-08-15T17:16:13.486" v="858"/>
          <pc:sldLayoutMkLst>
            <pc:docMk/>
            <pc:sldMasterMk cId="3059456119" sldId="2147483648"/>
            <pc:sldLayoutMk cId="3250244394" sldId="2147483654"/>
          </pc:sldLayoutMkLst>
        </pc:sldLayoutChg>
        <pc:sldLayoutChg chg="setBg">
          <pc:chgData name="Nikan Moghadam" userId="dd8a974b7083cebd" providerId="LiveId" clId="{8EFDAB16-A449-4BBE-9DCD-AA3C662F0C5B}" dt="2019-08-15T17:16:13.486" v="858"/>
          <pc:sldLayoutMkLst>
            <pc:docMk/>
            <pc:sldMasterMk cId="3059456119" sldId="2147483648"/>
            <pc:sldLayoutMk cId="427673155" sldId="2147483655"/>
          </pc:sldLayoutMkLst>
        </pc:sldLayoutChg>
        <pc:sldLayoutChg chg="setBg">
          <pc:chgData name="Nikan Moghadam" userId="dd8a974b7083cebd" providerId="LiveId" clId="{8EFDAB16-A449-4BBE-9DCD-AA3C662F0C5B}" dt="2019-08-15T17:16:13.486" v="858"/>
          <pc:sldLayoutMkLst>
            <pc:docMk/>
            <pc:sldMasterMk cId="3059456119" sldId="2147483648"/>
            <pc:sldLayoutMk cId="547216545" sldId="2147483656"/>
          </pc:sldLayoutMkLst>
        </pc:sldLayoutChg>
        <pc:sldLayoutChg chg="setBg">
          <pc:chgData name="Nikan Moghadam" userId="dd8a974b7083cebd" providerId="LiveId" clId="{8EFDAB16-A449-4BBE-9DCD-AA3C662F0C5B}" dt="2019-08-15T17:16:13.486" v="858"/>
          <pc:sldLayoutMkLst>
            <pc:docMk/>
            <pc:sldMasterMk cId="3059456119" sldId="2147483648"/>
            <pc:sldLayoutMk cId="3215198275" sldId="2147483657"/>
          </pc:sldLayoutMkLst>
        </pc:sldLayoutChg>
        <pc:sldLayoutChg chg="setBg">
          <pc:chgData name="Nikan Moghadam" userId="dd8a974b7083cebd" providerId="LiveId" clId="{8EFDAB16-A449-4BBE-9DCD-AA3C662F0C5B}" dt="2019-08-15T17:16:13.486" v="858"/>
          <pc:sldLayoutMkLst>
            <pc:docMk/>
            <pc:sldMasterMk cId="3059456119" sldId="2147483648"/>
            <pc:sldLayoutMk cId="3004401622" sldId="2147483658"/>
          </pc:sldLayoutMkLst>
        </pc:sldLayoutChg>
        <pc:sldLayoutChg chg="setBg">
          <pc:chgData name="Nikan Moghadam" userId="dd8a974b7083cebd" providerId="LiveId" clId="{8EFDAB16-A449-4BBE-9DCD-AA3C662F0C5B}" dt="2019-08-15T17:16:13.486" v="858"/>
          <pc:sldLayoutMkLst>
            <pc:docMk/>
            <pc:sldMasterMk cId="3059456119" sldId="2147483648"/>
            <pc:sldLayoutMk cId="2960227165" sldId="2147483659"/>
          </pc:sldLayoutMkLst>
        </pc:sldLayoutChg>
        <pc:sldLayoutChg chg="setBg">
          <pc:chgData name="Nikan Moghadam" userId="dd8a974b7083cebd" providerId="LiveId" clId="{8EFDAB16-A449-4BBE-9DCD-AA3C662F0C5B}" dt="2019-08-15T17:16:13.486" v="858"/>
          <pc:sldLayoutMkLst>
            <pc:docMk/>
            <pc:sldMasterMk cId="3059456119" sldId="2147483648"/>
            <pc:sldLayoutMk cId="1020069057" sldId="2147483663"/>
          </pc:sldLayoutMkLst>
        </pc:sldLayoutChg>
        <pc:sldLayoutChg chg="del">
          <pc:chgData name="Nikan Moghadam" userId="dd8a974b7083cebd" providerId="LiveId" clId="{8EFDAB16-A449-4BBE-9DCD-AA3C662F0C5B}" dt="2019-08-15T15:12:16.332" v="0" actId="47"/>
          <pc:sldLayoutMkLst>
            <pc:docMk/>
            <pc:sldMasterMk cId="3059456119" sldId="2147483648"/>
            <pc:sldLayoutMk cId="4191113544" sldId="2147483666"/>
          </pc:sldLayoutMkLst>
        </pc:sldLayoutChg>
        <pc:sldLayoutChg chg="del setBg">
          <pc:chgData name="Nikan Moghadam" userId="dd8a974b7083cebd" providerId="LiveId" clId="{8EFDAB16-A449-4BBE-9DCD-AA3C662F0C5B}" dt="2019-08-17T17:14:03.137" v="9440" actId="2696"/>
          <pc:sldLayoutMkLst>
            <pc:docMk/>
            <pc:sldMasterMk cId="3059456119" sldId="2147483648"/>
            <pc:sldLayoutMk cId="3967364146" sldId="2147483670"/>
          </pc:sldLayoutMkLst>
        </pc:sldLayoutChg>
        <pc:sldLayoutChg chg="setBg">
          <pc:chgData name="Nikan Moghadam" userId="dd8a974b7083cebd" providerId="LiveId" clId="{8EFDAB16-A449-4BBE-9DCD-AA3C662F0C5B}" dt="2019-08-15T17:16:13.486" v="858"/>
          <pc:sldLayoutMkLst>
            <pc:docMk/>
            <pc:sldMasterMk cId="3059456119" sldId="2147483648"/>
            <pc:sldLayoutMk cId="4163040046" sldId="2147483676"/>
          </pc:sldLayoutMkLst>
        </pc:sldLayoutChg>
        <pc:sldLayoutChg chg="setBg">
          <pc:chgData name="Nikan Moghadam" userId="dd8a974b7083cebd" providerId="LiveId" clId="{8EFDAB16-A449-4BBE-9DCD-AA3C662F0C5B}" dt="2019-08-15T17:16:13.486" v="858"/>
          <pc:sldLayoutMkLst>
            <pc:docMk/>
            <pc:sldMasterMk cId="3059456119" sldId="2147483648"/>
            <pc:sldLayoutMk cId="805386553" sldId="214748367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05751119345374"/>
          <c:y val="3.5914010816902757E-2"/>
          <c:w val="0.80798170449282081"/>
          <c:h val="0.83765958884370739"/>
        </c:manualLayout>
      </c:layout>
      <c:barChart>
        <c:barDir val="col"/>
        <c:grouping val="clustered"/>
        <c:varyColors val="0"/>
        <c:ser>
          <c:idx val="0"/>
          <c:order val="0"/>
          <c:tx>
            <c:strRef>
              <c:f>Sheet1!$B$1</c:f>
              <c:strCache>
                <c:ptCount val="1"/>
                <c:pt idx="0">
                  <c:v>Column1</c:v>
                </c:pt>
              </c:strCache>
            </c:strRef>
          </c:tx>
          <c:spPr>
            <a:solidFill>
              <a:srgbClr val="3070B3"/>
            </a:solidFill>
            <a:ln>
              <a:noFill/>
            </a:ln>
            <a:effectLst>
              <a:innerShdw blurRad="114300">
                <a:schemeClr val="accent1"/>
              </a:innerShdw>
            </a:effectLst>
          </c:spPr>
          <c:invertIfNegative val="0"/>
          <c:dPt>
            <c:idx val="1"/>
            <c:invertIfNegative val="0"/>
            <c:bubble3D val="0"/>
            <c:spPr>
              <a:solidFill>
                <a:srgbClr val="FFC000"/>
              </a:solidFill>
              <a:ln>
                <a:noFill/>
              </a:ln>
              <a:effectLst>
                <a:innerShdw blurRad="114300">
                  <a:schemeClr val="accent1"/>
                </a:innerShdw>
              </a:effectLst>
            </c:spPr>
            <c:extLst>
              <c:ext xmlns:c16="http://schemas.microsoft.com/office/drawing/2014/chart" uri="{C3380CC4-5D6E-409C-BE32-E72D297353CC}">
                <c16:uniqueId val="{00000004-73E4-4480-8AE2-D94E1E5ACE9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Viola Jones Algorithm</c:v>
                </c:pt>
                <c:pt idx="1">
                  <c:v>Our CNN + KCF</c:v>
                </c:pt>
                <c:pt idx="2">
                  <c:v>Our CNN</c:v>
                </c:pt>
                <c:pt idx="3">
                  <c:v>OpenCV CNN</c:v>
                </c:pt>
                <c:pt idx="4">
                  <c:v>dlib HoG</c:v>
                </c:pt>
              </c:strCache>
            </c:strRef>
          </c:cat>
          <c:val>
            <c:numRef>
              <c:f>Sheet1!$B$2:$B$6</c:f>
              <c:numCache>
                <c:formatCode>General</c:formatCode>
                <c:ptCount val="5"/>
                <c:pt idx="0">
                  <c:v>15.1</c:v>
                </c:pt>
                <c:pt idx="1">
                  <c:v>10.9</c:v>
                </c:pt>
                <c:pt idx="2">
                  <c:v>1.2</c:v>
                </c:pt>
                <c:pt idx="3">
                  <c:v>0.7</c:v>
                </c:pt>
                <c:pt idx="4">
                  <c:v>0.6</c:v>
                </c:pt>
              </c:numCache>
            </c:numRef>
          </c:val>
          <c:extLst>
            <c:ext xmlns:c16="http://schemas.microsoft.com/office/drawing/2014/chart" uri="{C3380CC4-5D6E-409C-BE32-E72D297353CC}">
              <c16:uniqueId val="{00000000-73E4-4480-8AE2-D94E1E5ACE9A}"/>
            </c:ext>
          </c:extLst>
        </c:ser>
        <c:dLbls>
          <c:dLblPos val="outEnd"/>
          <c:showLegendKey val="0"/>
          <c:showVal val="1"/>
          <c:showCatName val="0"/>
          <c:showSerName val="0"/>
          <c:showPercent val="0"/>
          <c:showBubbleSize val="0"/>
        </c:dLbls>
        <c:gapWidth val="164"/>
        <c:overlap val="-22"/>
        <c:axId val="1954690080"/>
        <c:axId val="87896576"/>
      </c:barChart>
      <c:catAx>
        <c:axId val="195469008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7896576"/>
        <c:crosses val="autoZero"/>
        <c:auto val="1"/>
        <c:lblAlgn val="ctr"/>
        <c:lblOffset val="100"/>
        <c:noMultiLvlLbl val="0"/>
      </c:catAx>
      <c:valAx>
        <c:axId val="87896576"/>
        <c:scaling>
          <c:orientation val="minMax"/>
        </c:scaling>
        <c:delete val="0"/>
        <c:axPos val="l"/>
        <c:majorGridlines>
          <c:spPr>
            <a:ln>
              <a:solidFill>
                <a:schemeClr val="tx1">
                  <a:lumMod val="15000"/>
                  <a:lumOff val="85000"/>
                </a:schemeClr>
              </a:solidFill>
            </a:ln>
            <a:effectLst/>
          </c:spPr>
        </c:majorGridlines>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de-DE"/>
                  <a:t>FPS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54690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rgbClr val="3070B3"/>
            </a:solidFill>
            <a:ln>
              <a:noFill/>
            </a:ln>
            <a:effectLst>
              <a:innerShdw blurRad="114300">
                <a:schemeClr val="accent1"/>
              </a:innerShdw>
            </a:effectLst>
          </c:spPr>
          <c:invertIfNegative val="0"/>
          <c:dPt>
            <c:idx val="2"/>
            <c:invertIfNegative val="0"/>
            <c:bubble3D val="0"/>
            <c:spPr>
              <a:solidFill>
                <a:srgbClr val="FFC000"/>
              </a:solidFill>
              <a:ln>
                <a:noFill/>
              </a:ln>
              <a:effectLst>
                <a:innerShdw blurRad="114300">
                  <a:schemeClr val="accent1"/>
                </a:innerShdw>
              </a:effectLst>
            </c:spPr>
            <c:extLst>
              <c:ext xmlns:c16="http://schemas.microsoft.com/office/drawing/2014/chart" uri="{C3380CC4-5D6E-409C-BE32-E72D297353CC}">
                <c16:uniqueId val="{00000000-D601-4669-A0C1-F9F671C579D0}"/>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OpenCV CNN</c:v>
                </c:pt>
                <c:pt idx="1">
                  <c:v>Our CNN</c:v>
                </c:pt>
                <c:pt idx="2">
                  <c:v>Our CNN + KCF</c:v>
                </c:pt>
                <c:pt idx="3">
                  <c:v>dlib HoG</c:v>
                </c:pt>
                <c:pt idx="4">
                  <c:v>Viola Jones Algorithm</c:v>
                </c:pt>
              </c:strCache>
            </c:strRef>
          </c:cat>
          <c:val>
            <c:numRef>
              <c:f>Sheet1!$B$2:$B$6</c:f>
              <c:numCache>
                <c:formatCode>0%</c:formatCode>
                <c:ptCount val="5"/>
                <c:pt idx="0">
                  <c:v>1</c:v>
                </c:pt>
                <c:pt idx="1">
                  <c:v>0.91</c:v>
                </c:pt>
                <c:pt idx="2">
                  <c:v>0.85</c:v>
                </c:pt>
                <c:pt idx="3">
                  <c:v>0.77</c:v>
                </c:pt>
                <c:pt idx="4">
                  <c:v>0.34</c:v>
                </c:pt>
              </c:numCache>
            </c:numRef>
          </c:val>
          <c:extLst>
            <c:ext xmlns:c16="http://schemas.microsoft.com/office/drawing/2014/chart" uri="{C3380CC4-5D6E-409C-BE32-E72D297353CC}">
              <c16:uniqueId val="{00000000-73E4-4480-8AE2-D94E1E5ACE9A}"/>
            </c:ext>
          </c:extLst>
        </c:ser>
        <c:dLbls>
          <c:showLegendKey val="0"/>
          <c:showVal val="0"/>
          <c:showCatName val="0"/>
          <c:showSerName val="0"/>
          <c:showPercent val="0"/>
          <c:showBubbleSize val="0"/>
        </c:dLbls>
        <c:gapWidth val="164"/>
        <c:overlap val="-22"/>
        <c:axId val="1954690080"/>
        <c:axId val="87896576"/>
      </c:barChart>
      <c:catAx>
        <c:axId val="195469008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87896576"/>
        <c:crosses val="autoZero"/>
        <c:auto val="1"/>
        <c:lblAlgn val="ctr"/>
        <c:lblOffset val="100"/>
        <c:noMultiLvlLbl val="0"/>
      </c:catAx>
      <c:valAx>
        <c:axId val="87896576"/>
        <c:scaling>
          <c:orientation val="minMax"/>
        </c:scaling>
        <c:delete val="0"/>
        <c:axPos val="l"/>
        <c:majorGridlines>
          <c:spPr>
            <a:ln>
              <a:solidFill>
                <a:schemeClr val="tx1">
                  <a:lumMod val="15000"/>
                  <a:lumOff val="85000"/>
                </a:schemeClr>
              </a:solidFill>
            </a:ln>
            <a:effectLst/>
          </c:spPr>
        </c:majorGridlines>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en-US"/>
                  <a:t>Detected faces relative to OpenCV CNN</a:t>
                </a:r>
                <a:endParaRPr lang="de-DE"/>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de-DE"/>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954690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7645E-D1E5-4A62-AE33-52FB44DAC6B0}" type="datetimeFigureOut">
              <a:rPr lang="de-DE" smtClean="0"/>
              <a:t>22.08.2019</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700D41-6915-4D8F-ADBF-32EF6497CE52}" type="slidenum">
              <a:rPr lang="de-DE" smtClean="0"/>
              <a:t>‹#›</a:t>
            </a:fld>
            <a:endParaRPr lang="de-DE"/>
          </a:p>
        </p:txBody>
      </p:sp>
    </p:spTree>
    <p:extLst>
      <p:ext uri="{BB962C8B-B14F-4D97-AF65-F5344CB8AC3E}">
        <p14:creationId xmlns:p14="http://schemas.microsoft.com/office/powerpoint/2010/main" val="3177927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1</a:t>
            </a:fld>
            <a:endParaRPr lang="en-US"/>
          </a:p>
        </p:txBody>
      </p:sp>
    </p:spTree>
    <p:extLst>
      <p:ext uri="{BB962C8B-B14F-4D97-AF65-F5344CB8AC3E}">
        <p14:creationId xmlns:p14="http://schemas.microsoft.com/office/powerpoint/2010/main" val="3516682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BENCHMARK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informal qualitative assessment</a:t>
            </a:r>
            <a:r>
              <a:rPr lang="en-US" dirty="0"/>
              <a:t> was performed to assess false positive rate</a:t>
            </a:r>
            <a:r>
              <a:rPr lang="en-US" b="1" dirty="0"/>
              <a:t>, head tilt</a:t>
            </a:r>
            <a:r>
              <a:rPr lang="en-US" dirty="0"/>
              <a:t> detection, handling of </a:t>
            </a:r>
            <a:r>
              <a:rPr lang="en-US" b="1" dirty="0"/>
              <a:t>occlusion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live video, </a:t>
            </a:r>
            <a:r>
              <a:rPr lang="en-US" b="1" dirty="0"/>
              <a:t>NOTES</a:t>
            </a:r>
            <a:r>
              <a:rPr lang="en-US" dirty="0"/>
              <a:t>, get a feeling</a:t>
            </a:r>
          </a:p>
          <a:p>
            <a:endParaRPr lang="en-US" dirty="0"/>
          </a:p>
          <a:p>
            <a:r>
              <a:rPr lang="en-US" dirty="0"/>
              <a:t>QUANTITATIVE</a:t>
            </a:r>
          </a:p>
          <a:p>
            <a:r>
              <a:rPr lang="en-US" dirty="0"/>
              <a:t>A clip from Carpool Karaoke with </a:t>
            </a:r>
            <a:r>
              <a:rPr lang="en-US" dirty="0" err="1"/>
              <a:t>james</a:t>
            </a:r>
            <a:r>
              <a:rPr lang="en-US" dirty="0"/>
              <a:t> cordon was used for the qualitative benchmark</a:t>
            </a:r>
          </a:p>
          <a:p>
            <a:r>
              <a:rPr lang="en-US" dirty="0"/>
              <a:t>It’s a </a:t>
            </a:r>
            <a:r>
              <a:rPr lang="en-US" b="1" dirty="0"/>
              <a:t>2 Minute </a:t>
            </a:r>
            <a:r>
              <a:rPr lang="en-US" dirty="0"/>
              <a:t>recording of </a:t>
            </a:r>
            <a:r>
              <a:rPr lang="en-US" b="1" dirty="0"/>
              <a:t>4 people </a:t>
            </a:r>
            <a:r>
              <a:rPr lang="en-US" dirty="0"/>
              <a:t>in a car in Los Angeles [2:09]</a:t>
            </a:r>
          </a:p>
          <a:p>
            <a:r>
              <a:rPr lang="en-US" dirty="0"/>
              <a:t>All faces are well lit however the faces are sometimes tilted and there is occlusion (hand, seats etc.)</a:t>
            </a:r>
          </a:p>
          <a:p>
            <a:endParaRPr lang="en-US" dirty="0"/>
          </a:p>
          <a:p>
            <a:r>
              <a:rPr lang="en-US" b="1" dirty="0"/>
              <a:t>Key Performance Metric</a:t>
            </a:r>
            <a:r>
              <a:rPr lang="en-US" dirty="0"/>
              <a:t>: Sum of the detected faces in every frame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E700D41-6915-4D8F-ADBF-32EF6497CE52}" type="slidenum">
              <a:rPr lang="de-DE" smtClean="0"/>
              <a:t>10</a:t>
            </a:fld>
            <a:endParaRPr lang="de-DE"/>
          </a:p>
        </p:txBody>
      </p:sp>
    </p:spTree>
    <p:extLst>
      <p:ext uri="{BB962C8B-B14F-4D97-AF65-F5344CB8AC3E}">
        <p14:creationId xmlns:p14="http://schemas.microsoft.com/office/powerpoint/2010/main" val="2813904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Comparison: In order to have valid results the resolution was modified to enable similar capabilities for all approaches</a:t>
            </a:r>
          </a:p>
          <a:p>
            <a:endParaRPr lang="en-US" dirty="0"/>
          </a:p>
          <a:p>
            <a:r>
              <a:rPr lang="en-US" dirty="0"/>
              <a:t>Requirement was to enable a detection up to 1.8 </a:t>
            </a:r>
            <a:r>
              <a:rPr lang="en-US" dirty="0" err="1"/>
              <a:t>meteres</a:t>
            </a:r>
            <a:r>
              <a:rPr lang="en-US" dirty="0"/>
              <a:t> -&gt; Assumed max distance inside a car</a:t>
            </a:r>
          </a:p>
          <a:p>
            <a:endParaRPr lang="en-US" dirty="0"/>
          </a:p>
          <a:p>
            <a:r>
              <a:rPr lang="en-US" b="1" dirty="0"/>
              <a:t>HoG needs higher resolution than CNN -&gt; Negative performance impact</a:t>
            </a:r>
          </a:p>
          <a:p>
            <a:r>
              <a:rPr lang="en-US" dirty="0"/>
              <a:t>Standardization: All </a:t>
            </a:r>
            <a:r>
              <a:rPr lang="en-US" dirty="0" err="1"/>
              <a:t>alforithms</a:t>
            </a:r>
            <a:r>
              <a:rPr lang="en-US" dirty="0"/>
              <a:t> optimized so that they can detect faces in the backseat of benchmark video</a:t>
            </a:r>
          </a:p>
          <a:p>
            <a:r>
              <a:rPr lang="en-US" dirty="0"/>
              <a:t>Optimize range through resolution</a:t>
            </a:r>
          </a:p>
          <a:p>
            <a:r>
              <a:rPr lang="en-US" dirty="0"/>
              <a:t>Arguments!</a:t>
            </a:r>
          </a:p>
        </p:txBody>
      </p:sp>
      <p:sp>
        <p:nvSpPr>
          <p:cNvPr id="4" name="Slide Number Placeholder 3"/>
          <p:cNvSpPr>
            <a:spLocks noGrp="1"/>
          </p:cNvSpPr>
          <p:nvPr>
            <p:ph type="sldNum" sz="quarter" idx="5"/>
          </p:nvPr>
        </p:nvSpPr>
        <p:spPr/>
        <p:txBody>
          <a:bodyPr/>
          <a:lstStyle/>
          <a:p>
            <a:fld id="{2E700D41-6915-4D8F-ADBF-32EF6497CE52}" type="slidenum">
              <a:rPr lang="de-DE" smtClean="0"/>
              <a:t>11</a:t>
            </a:fld>
            <a:endParaRPr lang="de-DE"/>
          </a:p>
        </p:txBody>
      </p:sp>
    </p:spTree>
    <p:extLst>
      <p:ext uri="{BB962C8B-B14F-4D97-AF65-F5344CB8AC3E}">
        <p14:creationId xmlns:p14="http://schemas.microsoft.com/office/powerpoint/2010/main" val="1651919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Detected faces relative to OpenCV CNN</a:t>
            </a:r>
          </a:p>
          <a:p>
            <a:r>
              <a:rPr lang="en-US" dirty="0"/>
              <a:t>-&gt; Video almost 4000 frames that I couldn’t annotate manually</a:t>
            </a:r>
          </a:p>
          <a:p>
            <a:r>
              <a:rPr lang="en-US" dirty="0"/>
              <a:t>100% of OpenCV set as reference point</a:t>
            </a:r>
          </a:p>
          <a:p>
            <a:r>
              <a:rPr lang="en-US" dirty="0"/>
              <a:t>CNNs are leading, Viola Jones fastest but very low detection rate</a:t>
            </a:r>
          </a:p>
          <a:p>
            <a:endParaRPr lang="en-US" dirty="0"/>
          </a:p>
          <a:p>
            <a:r>
              <a:rPr lang="en-US" dirty="0"/>
              <a:t>Notes qualitative benchmark I performed on live video</a:t>
            </a:r>
          </a:p>
          <a:p>
            <a:r>
              <a:rPr lang="en-US" dirty="0"/>
              <a:t>Viola Jones Problem detecting tilted faces</a:t>
            </a:r>
          </a:p>
        </p:txBody>
      </p:sp>
      <p:sp>
        <p:nvSpPr>
          <p:cNvPr id="4" name="Slide Number Placeholder 3"/>
          <p:cNvSpPr>
            <a:spLocks noGrp="1"/>
          </p:cNvSpPr>
          <p:nvPr>
            <p:ph type="sldNum" sz="quarter" idx="5"/>
          </p:nvPr>
        </p:nvSpPr>
        <p:spPr/>
        <p:txBody>
          <a:bodyPr/>
          <a:lstStyle/>
          <a:p>
            <a:fld id="{2E700D41-6915-4D8F-ADBF-32EF6497CE52}" type="slidenum">
              <a:rPr lang="de-DE" smtClean="0"/>
              <a:t>12</a:t>
            </a:fld>
            <a:endParaRPr lang="de-DE"/>
          </a:p>
        </p:txBody>
      </p:sp>
    </p:spTree>
    <p:extLst>
      <p:ext uri="{BB962C8B-B14F-4D97-AF65-F5344CB8AC3E}">
        <p14:creationId xmlns:p14="http://schemas.microsoft.com/office/powerpoint/2010/main" val="2137115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Two algorithms</a:t>
            </a:r>
          </a:p>
          <a:p>
            <a:r>
              <a:rPr lang="en-US" dirty="0">
                <a:latin typeface="Segoe UI" panose="020B0502040204020203" pitchFamily="34" charset="0"/>
                <a:cs typeface="Segoe UI" panose="020B0502040204020203" pitchFamily="34" charset="0"/>
              </a:rPr>
              <a:t>KCF and MOSSE</a:t>
            </a:r>
          </a:p>
          <a:p>
            <a:r>
              <a:rPr lang="en-US" dirty="0">
                <a:latin typeface="Segoe UI" panose="020B0502040204020203" pitchFamily="34" charset="0"/>
                <a:cs typeface="Segoe UI" panose="020B0502040204020203" pitchFamily="34" charset="0"/>
              </a:rPr>
              <a:t>MOSSE much faster</a:t>
            </a:r>
          </a:p>
          <a:p>
            <a:r>
              <a:rPr lang="en-US" dirty="0">
                <a:latin typeface="Segoe UI" panose="020B0502040204020203" pitchFamily="34" charset="0"/>
                <a:cs typeface="Segoe UI" panose="020B0502040204020203" pitchFamily="34" charset="0"/>
              </a:rPr>
              <a:t>However -&gt; Tracking Loss Much Higher</a:t>
            </a:r>
          </a:p>
          <a:p>
            <a:r>
              <a:rPr lang="en-US" dirty="0">
                <a:latin typeface="Segoe UI" panose="020B0502040204020203" pitchFamily="34" charset="0"/>
                <a:cs typeface="Segoe UI" panose="020B0502040204020203" pitchFamily="34" charset="0"/>
              </a:rPr>
              <a:t>PROBLEM: THE MORE FACES THE Higher tracking failures (linear) -&gt; Costly face detection retriggered</a:t>
            </a:r>
          </a:p>
          <a:p>
            <a:r>
              <a:rPr lang="en-US" dirty="0">
                <a:latin typeface="Segoe UI" panose="020B0502040204020203" pitchFamily="34" charset="0"/>
                <a:cs typeface="Segoe UI" panose="020B0502040204020203" pitchFamily="34" charset="0"/>
              </a:rPr>
              <a:t>Impact per additional face 2-3 &amp; 5 FPS</a:t>
            </a:r>
          </a:p>
          <a:p>
            <a:r>
              <a:rPr lang="en-US" dirty="0">
                <a:latin typeface="Segoe UI" panose="020B0502040204020203" pitchFamily="34" charset="0"/>
                <a:cs typeface="Segoe UI" panose="020B0502040204020203" pitchFamily="34" charset="0"/>
              </a:rPr>
              <a:t>KCF highly dependent on covered area -&gt; 0.5 m -&gt; face very close -&gt; 6-7 FPS</a:t>
            </a:r>
          </a:p>
        </p:txBody>
      </p:sp>
      <p:sp>
        <p:nvSpPr>
          <p:cNvPr id="4" name="Slide Number Placeholder 3"/>
          <p:cNvSpPr>
            <a:spLocks noGrp="1"/>
          </p:cNvSpPr>
          <p:nvPr>
            <p:ph type="sldNum" sz="quarter" idx="5"/>
          </p:nvPr>
        </p:nvSpPr>
        <p:spPr/>
        <p:txBody>
          <a:bodyPr/>
          <a:lstStyle/>
          <a:p>
            <a:fld id="{2E700D41-6915-4D8F-ADBF-32EF6497CE52}" type="slidenum">
              <a:rPr lang="de-DE" smtClean="0"/>
              <a:t>13</a:t>
            </a:fld>
            <a:endParaRPr lang="de-DE"/>
          </a:p>
        </p:txBody>
      </p:sp>
    </p:spTree>
    <p:extLst>
      <p:ext uri="{BB962C8B-B14F-4D97-AF65-F5344CB8AC3E}">
        <p14:creationId xmlns:p14="http://schemas.microsoft.com/office/powerpoint/2010/main" val="2027487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video pipeline</a:t>
            </a:r>
          </a:p>
          <a:p>
            <a:r>
              <a:rPr lang="en-US" dirty="0"/>
              <a:t>Resize 400x224</a:t>
            </a:r>
          </a:p>
          <a:p>
            <a:r>
              <a:rPr lang="en-US" dirty="0"/>
              <a:t>TWO COMPONENTS</a:t>
            </a:r>
          </a:p>
          <a:p>
            <a:r>
              <a:rPr lang="en-US" dirty="0"/>
              <a:t>ERS and Analytics framework</a:t>
            </a:r>
          </a:p>
          <a:p>
            <a:r>
              <a:rPr lang="en-US" dirty="0"/>
              <a:t>SAY WHAT THEY CONTAIN</a:t>
            </a:r>
          </a:p>
          <a:p>
            <a:r>
              <a:rPr lang="en-US" dirty="0"/>
              <a:t>EXPLAIN DETAILS IN FOLLOWING SLIDES</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56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every step of the process together</a:t>
            </a:r>
          </a:p>
          <a:p>
            <a:r>
              <a:rPr lang="en-US" dirty="0"/>
              <a:t>Video Steam</a:t>
            </a:r>
          </a:p>
          <a:p>
            <a:r>
              <a:rPr lang="en-US" dirty="0"/>
              <a:t>Task detect faces, AND UNDERSTAND MIMIC etc.</a:t>
            </a:r>
            <a:endParaRPr lang="de-DE" dirty="0"/>
          </a:p>
        </p:txBody>
      </p:sp>
      <p:sp>
        <p:nvSpPr>
          <p:cNvPr id="4" name="Slide Number Placeholder 3"/>
          <p:cNvSpPr>
            <a:spLocks noGrp="1"/>
          </p:cNvSpPr>
          <p:nvPr>
            <p:ph type="sldNum" sz="quarter" idx="5"/>
          </p:nvPr>
        </p:nvSpPr>
        <p:spPr/>
        <p:txBody>
          <a:bodyPr/>
          <a:lstStyle/>
          <a:p>
            <a:fld id="{2E700D41-6915-4D8F-ADBF-32EF6497CE52}" type="slidenum">
              <a:rPr lang="de-DE" smtClean="0"/>
              <a:t>15</a:t>
            </a:fld>
            <a:endParaRPr lang="de-DE"/>
          </a:p>
        </p:txBody>
      </p:sp>
    </p:spTree>
    <p:extLst>
      <p:ext uri="{BB962C8B-B14F-4D97-AF65-F5344CB8AC3E}">
        <p14:creationId xmlns:p14="http://schemas.microsoft.com/office/powerpoint/2010/main" val="502536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Face Detection with bounding boxes</a:t>
            </a:r>
          </a:p>
          <a:p>
            <a:r>
              <a:rPr lang="en-US" dirty="0"/>
              <a:t>The FD we used is a CNN based on MobileNetV2 architecture</a:t>
            </a:r>
          </a:p>
          <a:p>
            <a:r>
              <a:rPr lang="en-US" dirty="0"/>
              <a:t>-&gt; Optimized for mobile devices, fast</a:t>
            </a:r>
          </a:p>
          <a:p>
            <a:r>
              <a:rPr lang="de-DE" dirty="0" err="1"/>
              <a:t>Trained</a:t>
            </a:r>
            <a:r>
              <a:rPr lang="de-DE" dirty="0"/>
              <a:t> on Wider Face </a:t>
            </a:r>
            <a:r>
              <a:rPr lang="de-DE" dirty="0" err="1"/>
              <a:t>datset</a:t>
            </a:r>
            <a:r>
              <a:rPr lang="de-DE" dirty="0"/>
              <a:t>, </a:t>
            </a:r>
            <a:r>
              <a:rPr lang="de-DE" dirty="0" err="1"/>
              <a:t>faces</a:t>
            </a:r>
            <a:r>
              <a:rPr lang="de-DE" dirty="0"/>
              <a:t> 393k -&gt; &lt;16px </a:t>
            </a:r>
            <a:r>
              <a:rPr lang="de-DE" dirty="0" err="1"/>
              <a:t>removed</a:t>
            </a:r>
            <a:endParaRPr lang="de-DE" dirty="0"/>
          </a:p>
          <a:p>
            <a:r>
              <a:rPr lang="de-DE" dirty="0"/>
              <a:t>30k </a:t>
            </a:r>
            <a:r>
              <a:rPr lang="de-DE" dirty="0" err="1"/>
              <a:t>train</a:t>
            </a:r>
            <a:r>
              <a:rPr lang="de-DE" dirty="0"/>
              <a:t>, 7700 </a:t>
            </a:r>
            <a:r>
              <a:rPr lang="de-DE" dirty="0" err="1"/>
              <a:t>test</a:t>
            </a:r>
            <a:r>
              <a:rPr lang="de-DE" dirty="0"/>
              <a:t> </a:t>
            </a:r>
            <a:r>
              <a:rPr lang="de-DE" dirty="0" err="1"/>
              <a:t>images</a:t>
            </a:r>
            <a:r>
              <a:rPr lang="de-DE" dirty="0"/>
              <a:t> (80/20 Split) 31000 </a:t>
            </a:r>
            <a:r>
              <a:rPr lang="de-DE" dirty="0" err="1"/>
              <a:t>iterations</a:t>
            </a:r>
            <a:endParaRPr lang="de-DE" dirty="0"/>
          </a:p>
          <a:p>
            <a:r>
              <a:rPr lang="de-DE" dirty="0"/>
              <a:t>MODEL IS 71% </a:t>
            </a:r>
            <a:r>
              <a:rPr lang="de-DE" dirty="0" err="1"/>
              <a:t>faster</a:t>
            </a:r>
            <a:r>
              <a:rPr lang="de-DE" dirty="0"/>
              <a:t> </a:t>
            </a:r>
            <a:r>
              <a:rPr lang="de-DE" dirty="0" err="1"/>
              <a:t>than</a:t>
            </a:r>
            <a:r>
              <a:rPr lang="de-DE" dirty="0"/>
              <a:t> </a:t>
            </a:r>
            <a:r>
              <a:rPr lang="de-DE" dirty="0" err="1"/>
              <a:t>OpenCV</a:t>
            </a:r>
            <a:r>
              <a:rPr lang="de-DE" dirty="0"/>
              <a:t> CNN</a:t>
            </a:r>
          </a:p>
          <a:p>
            <a:r>
              <a:rPr lang="de-DE" dirty="0"/>
              <a:t>9% </a:t>
            </a:r>
            <a:r>
              <a:rPr lang="de-DE" dirty="0" err="1"/>
              <a:t>less</a:t>
            </a:r>
            <a:r>
              <a:rPr lang="de-DE" dirty="0"/>
              <a:t> </a:t>
            </a:r>
            <a:r>
              <a:rPr lang="de-DE" dirty="0" err="1"/>
              <a:t>faces</a:t>
            </a:r>
            <a:r>
              <a:rPr lang="de-DE" dirty="0"/>
              <a:t> in </a:t>
            </a:r>
            <a:r>
              <a:rPr lang="de-DE" dirty="0" err="1"/>
              <a:t>benchmarking</a:t>
            </a:r>
            <a:r>
              <a:rPr lang="de-DE" dirty="0"/>
              <a:t> </a:t>
            </a:r>
            <a:r>
              <a:rPr lang="de-DE" dirty="0" err="1"/>
              <a:t>video</a:t>
            </a:r>
            <a:endParaRPr lang="de-DE" dirty="0"/>
          </a:p>
        </p:txBody>
      </p:sp>
      <p:sp>
        <p:nvSpPr>
          <p:cNvPr id="4" name="Slide Number Placeholder 3"/>
          <p:cNvSpPr>
            <a:spLocks noGrp="1"/>
          </p:cNvSpPr>
          <p:nvPr>
            <p:ph type="sldNum" sz="quarter" idx="5"/>
          </p:nvPr>
        </p:nvSpPr>
        <p:spPr/>
        <p:txBody>
          <a:bodyPr/>
          <a:lstStyle/>
          <a:p>
            <a:fld id="{2E700D41-6915-4D8F-ADBF-32EF6497CE52}" type="slidenum">
              <a:rPr lang="de-DE" smtClean="0"/>
              <a:t>16</a:t>
            </a:fld>
            <a:endParaRPr lang="de-DE"/>
          </a:p>
        </p:txBody>
      </p:sp>
    </p:spTree>
    <p:extLst>
      <p:ext uri="{BB962C8B-B14F-4D97-AF65-F5344CB8AC3E}">
        <p14:creationId xmlns:p14="http://schemas.microsoft.com/office/powerpoint/2010/main" val="1509218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RUN FD all the time:</a:t>
            </a:r>
          </a:p>
          <a:p>
            <a:r>
              <a:rPr lang="en-US" dirty="0"/>
              <a:t>Because for our scenario, low movement object tracker could do same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FD is triggered when face is lost or no face is tracked</a:t>
            </a:r>
          </a:p>
          <a:p>
            <a:r>
              <a:rPr lang="en-US" dirty="0"/>
              <a:t>KCF</a:t>
            </a:r>
          </a:p>
          <a:p>
            <a:r>
              <a:rPr lang="en-US" dirty="0"/>
              <a:t>Slower than MOSSE but tracking errors are very costly</a:t>
            </a:r>
          </a:p>
          <a:p>
            <a:r>
              <a:rPr lang="en-US" dirty="0"/>
              <a:t>Problem: Scaling does not work -&gt; face moves closer</a:t>
            </a:r>
          </a:p>
        </p:txBody>
      </p:sp>
      <p:sp>
        <p:nvSpPr>
          <p:cNvPr id="4" name="Slide Number Placeholder 3"/>
          <p:cNvSpPr>
            <a:spLocks noGrp="1"/>
          </p:cNvSpPr>
          <p:nvPr>
            <p:ph type="sldNum" sz="quarter" idx="5"/>
          </p:nvPr>
        </p:nvSpPr>
        <p:spPr/>
        <p:txBody>
          <a:bodyPr/>
          <a:lstStyle/>
          <a:p>
            <a:fld id="{2E700D41-6915-4D8F-ADBF-32EF6497CE52}" type="slidenum">
              <a:rPr lang="de-DE" smtClean="0"/>
              <a:t>17</a:t>
            </a:fld>
            <a:endParaRPr lang="de-DE"/>
          </a:p>
        </p:txBody>
      </p:sp>
    </p:spTree>
    <p:extLst>
      <p:ext uri="{BB962C8B-B14F-4D97-AF65-F5344CB8AC3E}">
        <p14:creationId xmlns:p14="http://schemas.microsoft.com/office/powerpoint/2010/main" val="2604332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implementation used as cost per face 50 </a:t>
            </a:r>
            <a:r>
              <a:rPr lang="en-US" dirty="0" err="1"/>
              <a:t>ms</a:t>
            </a:r>
            <a:endParaRPr lang="en-US" dirty="0"/>
          </a:p>
          <a:p>
            <a:r>
              <a:rPr lang="en-US" dirty="0"/>
              <a:t>First dlib landmark detector is used</a:t>
            </a:r>
          </a:p>
          <a:p>
            <a:r>
              <a:rPr lang="en-US" dirty="0"/>
              <a:t>Then emotions are classified with SVM trained on CK+ dataset in </a:t>
            </a:r>
            <a:r>
              <a:rPr lang="en-US" dirty="0" err="1"/>
              <a:t>scikit</a:t>
            </a:r>
            <a:r>
              <a:rPr lang="en-US" dirty="0"/>
              <a:t> learn</a:t>
            </a:r>
            <a:endParaRPr lang="de-DE" dirty="0"/>
          </a:p>
        </p:txBody>
      </p:sp>
      <p:sp>
        <p:nvSpPr>
          <p:cNvPr id="4" name="Slide Number Placeholder 3"/>
          <p:cNvSpPr>
            <a:spLocks noGrp="1"/>
          </p:cNvSpPr>
          <p:nvPr>
            <p:ph type="sldNum" sz="quarter" idx="5"/>
          </p:nvPr>
        </p:nvSpPr>
        <p:spPr/>
        <p:txBody>
          <a:bodyPr/>
          <a:lstStyle/>
          <a:p>
            <a:fld id="{2E700D41-6915-4D8F-ADBF-32EF6497CE52}" type="slidenum">
              <a:rPr lang="de-DE" smtClean="0"/>
              <a:t>18</a:t>
            </a:fld>
            <a:endParaRPr lang="de-DE"/>
          </a:p>
        </p:txBody>
      </p:sp>
    </p:spTree>
    <p:extLst>
      <p:ext uri="{BB962C8B-B14F-4D97-AF65-F5344CB8AC3E}">
        <p14:creationId xmlns:p14="http://schemas.microsoft.com/office/powerpoint/2010/main" val="3551422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results</a:t>
            </a:r>
          </a:p>
          <a:p>
            <a:r>
              <a:rPr lang="en-US" dirty="0"/>
              <a:t>10.9 FPS -&gt; Same testing routine as everything else</a:t>
            </a:r>
          </a:p>
          <a:p>
            <a:r>
              <a:rPr lang="en-US" dirty="0"/>
              <a:t>Almost as accurate as OpenCV CNN -&gt; 85% FOR OUR USE CASE</a:t>
            </a:r>
          </a:p>
          <a:p>
            <a:r>
              <a:rPr lang="en-US" dirty="0"/>
              <a:t>… but 16x faster!</a:t>
            </a:r>
          </a:p>
          <a:p>
            <a:r>
              <a:rPr lang="en-US" dirty="0"/>
              <a:t>Reference numbers</a:t>
            </a:r>
            <a:endParaRPr lang="de-DE" dirty="0"/>
          </a:p>
        </p:txBody>
      </p:sp>
      <p:sp>
        <p:nvSpPr>
          <p:cNvPr id="4" name="Slide Number Placeholder 3"/>
          <p:cNvSpPr>
            <a:spLocks noGrp="1"/>
          </p:cNvSpPr>
          <p:nvPr>
            <p:ph type="sldNum" sz="quarter" idx="5"/>
          </p:nvPr>
        </p:nvSpPr>
        <p:spPr/>
        <p:txBody>
          <a:bodyPr/>
          <a:lstStyle/>
          <a:p>
            <a:fld id="{2E700D41-6915-4D8F-ADBF-32EF6497CE52}" type="slidenum">
              <a:rPr lang="de-DE" smtClean="0"/>
              <a:t>19</a:t>
            </a:fld>
            <a:endParaRPr lang="de-DE"/>
          </a:p>
        </p:txBody>
      </p:sp>
    </p:spTree>
    <p:extLst>
      <p:ext uri="{BB962C8B-B14F-4D97-AF65-F5344CB8AC3E}">
        <p14:creationId xmlns:p14="http://schemas.microsoft.com/office/powerpoint/2010/main" val="3044308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structure of the presentation</a:t>
            </a:r>
          </a:p>
          <a:p>
            <a:pPr marL="228600" indent="-228600">
              <a:buFont typeface="+mj-lt"/>
              <a:buAutoNum type="arabicPeriod"/>
            </a:pPr>
            <a:r>
              <a:rPr lang="en-US" dirty="0"/>
              <a:t>Research Area and focus</a:t>
            </a:r>
          </a:p>
          <a:p>
            <a:pPr marL="228600" indent="-228600">
              <a:buFont typeface="+mj-lt"/>
              <a:buAutoNum type="arabicPeriod"/>
            </a:pPr>
            <a:r>
              <a:rPr lang="en-US" dirty="0"/>
              <a:t>Methodology and how research &amp; Benchmarking was conducted</a:t>
            </a:r>
          </a:p>
          <a:p>
            <a:pPr marL="228600" indent="-228600">
              <a:buFont typeface="+mj-lt"/>
              <a:buAutoNum type="arabicPeriod"/>
            </a:pPr>
            <a:r>
              <a:rPr lang="en-US" dirty="0"/>
              <a:t>Benchmark &amp; Comparison Results</a:t>
            </a:r>
          </a:p>
          <a:p>
            <a:pPr marL="228600" indent="-228600">
              <a:buFont typeface="+mj-lt"/>
              <a:buAutoNum type="arabicPeriod"/>
            </a:pPr>
            <a:r>
              <a:rPr lang="en-US" dirty="0"/>
              <a:t>Finally the proposed system is introduced with a short demo</a:t>
            </a:r>
          </a:p>
          <a:p>
            <a:pPr marL="228600" indent="-228600">
              <a:buFont typeface="+mj-lt"/>
              <a:buAutoNum type="arabicPeriod"/>
            </a:pPr>
            <a:r>
              <a:rPr lang="en-US" dirty="0"/>
              <a:t>And concluded</a:t>
            </a:r>
          </a:p>
          <a:p>
            <a:pPr marL="0" indent="0">
              <a:buFont typeface="+mj-lt"/>
              <a:buNone/>
            </a:pPr>
            <a:endParaRPr lang="en-US" dirty="0"/>
          </a:p>
          <a:p>
            <a:pPr marL="0" indent="0">
              <a:buFont typeface="+mj-lt"/>
              <a:buNone/>
            </a:pPr>
            <a:r>
              <a:rPr lang="en-US" dirty="0"/>
              <a:t>All components covered (face detector, object tracker and emotion classifier)</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8/22/2019 12:11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861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Combined approach allows for </a:t>
            </a:r>
            <a:r>
              <a:rPr lang="en-US" b="1" dirty="0"/>
              <a:t>significant speedu</a:t>
            </a:r>
            <a:r>
              <a:rPr lang="en-US" dirty="0"/>
              <a:t>p in our </a:t>
            </a:r>
            <a:r>
              <a:rPr lang="en-US" b="1" dirty="0"/>
              <a:t>use case</a:t>
            </a:r>
          </a:p>
          <a:p>
            <a:r>
              <a:rPr lang="en-US" b="1" dirty="0"/>
              <a:t>Low movement </a:t>
            </a:r>
            <a:r>
              <a:rPr lang="en-US" dirty="0"/>
              <a:t>faster and </a:t>
            </a:r>
            <a:r>
              <a:rPr lang="en-US" b="1" dirty="0"/>
              <a:t>keeping accurate</a:t>
            </a:r>
            <a:r>
              <a:rPr lang="en-US" dirty="0"/>
              <a:t> (for instance </a:t>
            </a:r>
            <a:r>
              <a:rPr lang="en-US" b="1" dirty="0"/>
              <a:t>at night</a:t>
            </a:r>
            <a:r>
              <a:rPr lang="en-US" dirty="0"/>
              <a:t>)</a:t>
            </a:r>
          </a:p>
          <a:p>
            <a:endParaRPr lang="en-US" dirty="0"/>
          </a:p>
          <a:p>
            <a:r>
              <a:rPr lang="en-US" dirty="0"/>
              <a:t>However tracking can be improved, </a:t>
            </a:r>
            <a:r>
              <a:rPr lang="en-US" b="1" dirty="0"/>
              <a:t>bad performance </a:t>
            </a:r>
            <a:r>
              <a:rPr lang="en-US" dirty="0"/>
              <a:t>when there </a:t>
            </a:r>
            <a:r>
              <a:rPr lang="en-US" b="1" dirty="0"/>
              <a:t>is lots of movement</a:t>
            </a:r>
          </a:p>
          <a:p>
            <a:r>
              <a:rPr lang="en-US" dirty="0"/>
              <a:t>Future work -&gt; </a:t>
            </a:r>
            <a:r>
              <a:rPr lang="en-US" b="1" dirty="0"/>
              <a:t>scaling</a:t>
            </a:r>
            <a:r>
              <a:rPr lang="en-US" dirty="0"/>
              <a:t> based </a:t>
            </a:r>
            <a:r>
              <a:rPr lang="en-US" b="1" dirty="0"/>
              <a:t>on facial landmarks</a:t>
            </a:r>
          </a:p>
          <a:p>
            <a:r>
              <a:rPr lang="en-US" b="1" dirty="0"/>
              <a:t>Optimize neural network architecture </a:t>
            </a:r>
            <a:r>
              <a:rPr lang="en-US" dirty="0"/>
              <a:t>as current model is based on general object detector</a:t>
            </a:r>
            <a:endParaRPr lang="de-DE" dirty="0"/>
          </a:p>
        </p:txBody>
      </p:sp>
      <p:sp>
        <p:nvSpPr>
          <p:cNvPr id="4" name="Slide Number Placeholder 3"/>
          <p:cNvSpPr>
            <a:spLocks noGrp="1"/>
          </p:cNvSpPr>
          <p:nvPr>
            <p:ph type="sldNum" sz="quarter" idx="5"/>
          </p:nvPr>
        </p:nvSpPr>
        <p:spPr/>
        <p:txBody>
          <a:bodyPr/>
          <a:lstStyle/>
          <a:p>
            <a:fld id="{2E700D41-6915-4D8F-ADBF-32EF6497CE52}" type="slidenum">
              <a:rPr lang="de-DE" smtClean="0"/>
              <a:t>20</a:t>
            </a:fld>
            <a:endParaRPr lang="de-DE"/>
          </a:p>
        </p:txBody>
      </p:sp>
    </p:spTree>
    <p:extLst>
      <p:ext uri="{BB962C8B-B14F-4D97-AF65-F5344CB8AC3E}">
        <p14:creationId xmlns:p14="http://schemas.microsoft.com/office/powerpoint/2010/main" val="300321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Demo</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46894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p>
        </p:txBody>
      </p:sp>
      <p:sp>
        <p:nvSpPr>
          <p:cNvPr id="4" name="Slide Number Placeholder 3"/>
          <p:cNvSpPr>
            <a:spLocks noGrp="1"/>
          </p:cNvSpPr>
          <p:nvPr>
            <p:ph type="sldNum" sz="quarter" idx="5"/>
          </p:nvPr>
        </p:nvSpPr>
        <p:spPr/>
        <p:txBody>
          <a:bodyPr/>
          <a:lstStyle/>
          <a:p>
            <a:fld id="{B0F07690-42B8-481C-95C6-156A089EC139}" type="slidenum">
              <a:rPr lang="en-US" smtClean="0"/>
              <a:t>22</a:t>
            </a:fld>
            <a:endParaRPr lang="en-US"/>
          </a:p>
        </p:txBody>
      </p:sp>
    </p:spTree>
    <p:extLst>
      <p:ext uri="{BB962C8B-B14F-4D97-AF65-F5344CB8AC3E}">
        <p14:creationId xmlns:p14="http://schemas.microsoft.com/office/powerpoint/2010/main" val="1977447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a:t>
            </a:r>
          </a:p>
          <a:p>
            <a:r>
              <a:rPr lang="en-US" dirty="0"/>
              <a:t>Implement computer vision based Emotion Recognizer for vehicles that is able to recognize up to 4 faces in real time</a:t>
            </a:r>
          </a:p>
          <a:p>
            <a:r>
              <a:rPr lang="en-US" dirty="0"/>
              <a:t>CONCRETE SYSTEM: Raspberry PI 3 (MAIN CHALLENGE)</a:t>
            </a:r>
          </a:p>
          <a:p>
            <a:r>
              <a:rPr lang="en-US" dirty="0"/>
              <a:t>Assumptions regarding Scenario:</a:t>
            </a:r>
          </a:p>
          <a:p>
            <a:r>
              <a:rPr lang="en-US" dirty="0"/>
              <a:t>A camera mounted inside vehicle and we assumed </a:t>
            </a:r>
            <a:r>
              <a:rPr lang="en-US" b="1" dirty="0"/>
              <a:t>dynamic lighting conditions and little movement </a:t>
            </a:r>
            <a:r>
              <a:rPr lang="en-US" dirty="0"/>
              <a:t>of the faces</a:t>
            </a:r>
          </a:p>
          <a:p>
            <a:endParaRPr lang="en-US" dirty="0"/>
          </a:p>
          <a:p>
            <a:r>
              <a:rPr lang="en-US" dirty="0"/>
              <a:t>THREE COMPONENTS</a:t>
            </a:r>
          </a:p>
          <a:p>
            <a:pPr marL="228600" indent="-228600">
              <a:buAutoNum type="arabicPeriod"/>
            </a:pPr>
            <a:r>
              <a:rPr lang="en-US" dirty="0"/>
              <a:t>Detect Faces</a:t>
            </a:r>
          </a:p>
          <a:p>
            <a:pPr marL="228600" indent="-228600">
              <a:buAutoNum type="arabicPeriod"/>
            </a:pPr>
            <a:r>
              <a:rPr lang="en-US" dirty="0"/>
              <a:t>Handle Movement</a:t>
            </a:r>
          </a:p>
          <a:p>
            <a:pPr marL="228600" indent="-228600">
              <a:buAutoNum type="arabicPeriod"/>
            </a:pPr>
            <a:r>
              <a:rPr lang="en-US" dirty="0"/>
              <a:t>Classify Emotions</a:t>
            </a:r>
          </a:p>
          <a:p>
            <a:endParaRPr lang="en-US" dirty="0"/>
          </a:p>
          <a:p>
            <a:r>
              <a:rPr lang="en-US" dirty="0"/>
              <a:t>-&gt; MOST IMPORTANTLY FIND right combo</a:t>
            </a:r>
          </a:p>
        </p:txBody>
      </p:sp>
      <p:sp>
        <p:nvSpPr>
          <p:cNvPr id="4" name="Header Placeholder 3"/>
          <p:cNvSpPr>
            <a:spLocks noGrp="1"/>
          </p:cNvSpPr>
          <p:nvPr>
            <p:ph type="hdr" sz="quarter"/>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rPr>
              <a:pPr defTabSz="931740">
                <a:defRPr/>
              </a:pPr>
              <a:t>8/22/2019 12:11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rPr>
              <a:pPr defTabSz="931740">
                <a:defRPr/>
              </a:pPr>
              <a:t>3</a:t>
            </a:fld>
            <a:endParaRPr lang="en-US">
              <a:solidFill>
                <a:prstClr val="black"/>
              </a:solidFill>
            </a:endParaRPr>
          </a:p>
        </p:txBody>
      </p:sp>
    </p:spTree>
    <p:extLst>
      <p:ext uri="{BB962C8B-B14F-4D97-AF65-F5344CB8AC3E}">
        <p14:creationId xmlns:p14="http://schemas.microsoft.com/office/powerpoint/2010/main" val="28726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rPr>
              <a:pPr defTabSz="931740">
                <a:defRPr/>
              </a:pPr>
              <a:t>8/22/2019 12:11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300120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approaches were combined and tested until final result</a:t>
            </a:r>
          </a:p>
        </p:txBody>
      </p:sp>
      <p:sp>
        <p:nvSpPr>
          <p:cNvPr id="4" name="Header Placeholder 3"/>
          <p:cNvSpPr>
            <a:spLocks noGrp="1"/>
          </p:cNvSpPr>
          <p:nvPr>
            <p:ph type="hdr" sz="quarter"/>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rPr>
              <a:pPr defTabSz="931740">
                <a:defRPr/>
              </a:pPr>
              <a:t>8/22/2019 12:11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rPr>
              <a:pPr defTabSz="931740">
                <a:defRPr/>
              </a:pPr>
              <a:t>5</a:t>
            </a:fld>
            <a:endParaRPr lang="en-US">
              <a:solidFill>
                <a:prstClr val="black"/>
              </a:solidFill>
            </a:endParaRPr>
          </a:p>
        </p:txBody>
      </p:sp>
    </p:spTree>
    <p:extLst>
      <p:ext uri="{BB962C8B-B14F-4D97-AF65-F5344CB8AC3E}">
        <p14:creationId xmlns:p14="http://schemas.microsoft.com/office/powerpoint/2010/main" val="2396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bold" panose="020B0702040204020203" pitchFamily="34" charset="0"/>
                <a:cs typeface="Segoe UI Semibold" panose="020B0702040204020203" pitchFamily="34" charset="0"/>
              </a:rPr>
              <a:t>What I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bold" panose="020B0702040204020203" pitchFamily="34" charset="0"/>
                <a:cs typeface="Segoe UI Semibold" panose="020B0702040204020203" pitchFamily="34" charset="0"/>
              </a:rPr>
              <a:t>Isolate into three subsystems and assess </a:t>
            </a:r>
            <a:r>
              <a:rPr lang="en-US" dirty="0" err="1">
                <a:latin typeface="Segoe UI Semibold" panose="020B0702040204020203" pitchFamily="34" charset="0"/>
                <a:cs typeface="Segoe UI Semibold" panose="020B0702040204020203" pitchFamily="34" charset="0"/>
              </a:rPr>
              <a:t>seperately</a:t>
            </a:r>
            <a:endParaRPr lang="en-US" dirty="0">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fld id="{2E700D41-6915-4D8F-ADBF-32EF6497CE52}" type="slidenum">
              <a:rPr lang="de-DE" smtClean="0"/>
              <a:t>6</a:t>
            </a:fld>
            <a:endParaRPr lang="de-DE"/>
          </a:p>
        </p:txBody>
      </p:sp>
    </p:spTree>
    <p:extLst>
      <p:ext uri="{BB962C8B-B14F-4D97-AF65-F5344CB8AC3E}">
        <p14:creationId xmlns:p14="http://schemas.microsoft.com/office/powerpoint/2010/main" val="2659206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bold" panose="020B0702040204020203" pitchFamily="34" charset="0"/>
                <a:cs typeface="Segoe UI Semibold" panose="020B0702040204020203" pitchFamily="34" charset="0"/>
              </a:rPr>
              <a:t>And since there was existing emotion classifier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bold" panose="020B0702040204020203" pitchFamily="34" charset="0"/>
                <a:cs typeface="Segoe UI Semibold" panose="020B0702040204020203" pitchFamily="34" charset="0"/>
              </a:rPr>
              <a:t>BOTTLENECK was FD and OT -&gt; They became scope of thesis</a:t>
            </a:r>
          </a:p>
        </p:txBody>
      </p:sp>
      <p:sp>
        <p:nvSpPr>
          <p:cNvPr id="4" name="Slide Number Placeholder 3"/>
          <p:cNvSpPr>
            <a:spLocks noGrp="1"/>
          </p:cNvSpPr>
          <p:nvPr>
            <p:ph type="sldNum" sz="quarter" idx="5"/>
          </p:nvPr>
        </p:nvSpPr>
        <p:spPr/>
        <p:txBody>
          <a:bodyPr/>
          <a:lstStyle/>
          <a:p>
            <a:fld id="{2E700D41-6915-4D8F-ADBF-32EF6497CE52}" type="slidenum">
              <a:rPr lang="de-DE" smtClean="0"/>
              <a:t>7</a:t>
            </a:fld>
            <a:endParaRPr lang="de-DE"/>
          </a:p>
        </p:txBody>
      </p:sp>
    </p:spTree>
    <p:extLst>
      <p:ext uri="{BB962C8B-B14F-4D97-AF65-F5344CB8AC3E}">
        <p14:creationId xmlns:p14="http://schemas.microsoft.com/office/powerpoint/2010/main" val="2751119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start with a deep dive into the benchmark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AS THERE IS NO PAPER COMPARING THESE IMPLEMENTATIONS ON A PI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HAD TO DO OWN BENCHMARKS</a:t>
            </a:r>
          </a:p>
          <a:p>
            <a:r>
              <a:rPr lang="de-DE" dirty="0"/>
              <a:t>IN ORDER TO FIND BEST COMPONENTS FOR FINAL IMPLEMENTATION </a:t>
            </a:r>
            <a:r>
              <a:rPr lang="de-DE" dirty="0" err="1"/>
              <a:t>subcomponents</a:t>
            </a:r>
            <a:r>
              <a:rPr lang="de-DE" dirty="0"/>
              <a:t> </a:t>
            </a:r>
            <a:r>
              <a:rPr lang="de-DE" dirty="0" err="1"/>
              <a:t>were</a:t>
            </a:r>
            <a:r>
              <a:rPr lang="de-DE" dirty="0"/>
              <a:t> </a:t>
            </a:r>
            <a:r>
              <a:rPr lang="de-DE" dirty="0" err="1"/>
              <a:t>benchmarked</a:t>
            </a:r>
            <a:r>
              <a:rPr lang="de-DE" dirty="0"/>
              <a:t> </a:t>
            </a:r>
            <a:r>
              <a:rPr lang="de-DE" dirty="0" err="1"/>
              <a:t>seperately</a:t>
            </a:r>
            <a:endParaRPr lang="de-DE" dirty="0"/>
          </a:p>
          <a:p>
            <a:br>
              <a:rPr lang="de-DE" dirty="0"/>
            </a:br>
            <a:r>
              <a:rPr lang="de-DE" dirty="0" err="1"/>
              <a:t>One</a:t>
            </a:r>
            <a:r>
              <a:rPr lang="de-DE" dirty="0"/>
              <a:t> </a:t>
            </a:r>
            <a:r>
              <a:rPr lang="de-DE" dirty="0" err="1"/>
              <a:t>performance</a:t>
            </a:r>
            <a:r>
              <a:rPr lang="de-DE" dirty="0"/>
              <a:t> BM </a:t>
            </a:r>
            <a:r>
              <a:rPr lang="de-DE" dirty="0" err="1"/>
              <a:t>focussing</a:t>
            </a:r>
            <a:r>
              <a:rPr lang="de-DE" dirty="0"/>
              <a:t> on </a:t>
            </a:r>
            <a:r>
              <a:rPr lang="de-DE" dirty="0" err="1"/>
              <a:t>speed</a:t>
            </a:r>
            <a:r>
              <a:rPr lang="de-DE" dirty="0"/>
              <a:t> </a:t>
            </a:r>
            <a:r>
              <a:rPr lang="de-DE" dirty="0" err="1"/>
              <a:t>of</a:t>
            </a:r>
            <a:r>
              <a:rPr lang="de-DE" dirty="0"/>
              <a:t> </a:t>
            </a:r>
            <a:r>
              <a:rPr lang="de-DE" dirty="0" err="1"/>
              <a:t>system</a:t>
            </a:r>
            <a:endParaRPr lang="de-DE" dirty="0"/>
          </a:p>
          <a:p>
            <a:r>
              <a:rPr lang="de-DE" dirty="0" err="1"/>
              <a:t>One</a:t>
            </a:r>
            <a:r>
              <a:rPr lang="de-DE" dirty="0"/>
              <a:t> qualitative </a:t>
            </a:r>
            <a:r>
              <a:rPr lang="de-DE" dirty="0" err="1"/>
              <a:t>assessment</a:t>
            </a:r>
            <a:r>
              <a:rPr lang="de-DE" dirty="0"/>
              <a:t> </a:t>
            </a:r>
            <a:r>
              <a:rPr lang="de-DE" dirty="0" err="1"/>
              <a:t>focussing</a:t>
            </a:r>
            <a:r>
              <a:rPr lang="de-DE" dirty="0"/>
              <a:t> on </a:t>
            </a:r>
            <a:r>
              <a:rPr lang="de-DE" dirty="0" err="1"/>
              <a:t>accuracy</a:t>
            </a:r>
            <a:r>
              <a:rPr lang="de-DE" dirty="0"/>
              <a:t> &amp; </a:t>
            </a:r>
            <a:r>
              <a:rPr lang="de-DE" dirty="0" err="1"/>
              <a:t>detection</a:t>
            </a:r>
            <a:r>
              <a:rPr lang="de-DE" dirty="0"/>
              <a:t> </a:t>
            </a:r>
            <a:r>
              <a:rPr lang="de-DE" dirty="0" err="1"/>
              <a:t>capabilities</a:t>
            </a:r>
            <a:endParaRPr lang="de-DE" dirty="0"/>
          </a:p>
          <a:p>
            <a:endParaRPr lang="de-DE" dirty="0"/>
          </a:p>
        </p:txBody>
      </p:sp>
      <p:sp>
        <p:nvSpPr>
          <p:cNvPr id="4" name="Slide Number Placeholder 3"/>
          <p:cNvSpPr>
            <a:spLocks noGrp="1"/>
          </p:cNvSpPr>
          <p:nvPr>
            <p:ph type="sldNum" sz="quarter" idx="5"/>
          </p:nvPr>
        </p:nvSpPr>
        <p:spPr/>
        <p:txBody>
          <a:bodyPr/>
          <a:lstStyle/>
          <a:p>
            <a:fld id="{2E700D41-6915-4D8F-ADBF-32EF6497CE52}" type="slidenum">
              <a:rPr lang="de-DE" smtClean="0"/>
              <a:t>8</a:t>
            </a:fld>
            <a:endParaRPr lang="de-DE"/>
          </a:p>
        </p:txBody>
      </p:sp>
    </p:spTree>
    <p:extLst>
      <p:ext uri="{BB962C8B-B14F-4D97-AF65-F5344CB8AC3E}">
        <p14:creationId xmlns:p14="http://schemas.microsoft.com/office/powerpoint/2010/main" val="3526504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benchmark </a:t>
            </a:r>
            <a:r>
              <a:rPr lang="en-US" b="1" dirty="0"/>
              <a:t>on Raspberry PI Version 3 B+ </a:t>
            </a:r>
            <a:r>
              <a:rPr lang="en-US" dirty="0"/>
              <a:t>with Raspberry PI camera V2.1. </a:t>
            </a:r>
            <a:br>
              <a:rPr lang="en-US" dirty="0"/>
            </a:br>
            <a:r>
              <a:rPr lang="en-US" dirty="0"/>
              <a:t>RESOLUTIONS were set so that distance up to 1.8 meter (assumed max distance inside a car)</a:t>
            </a:r>
          </a:p>
          <a:p>
            <a:r>
              <a:rPr lang="en-US" b="1" dirty="0"/>
              <a:t>live feed</a:t>
            </a:r>
            <a:r>
              <a:rPr lang="en-US" dirty="0"/>
              <a:t> of the camera , not prerecorded video, for that additional benchmark decided to separate</a:t>
            </a:r>
          </a:p>
          <a:p>
            <a:r>
              <a:rPr lang="en-US" dirty="0"/>
              <a:t>Why? </a:t>
            </a:r>
            <a:r>
              <a:rPr lang="en-US" b="1" dirty="0"/>
              <a:t>-&gt; Decoding compressed video</a:t>
            </a:r>
            <a:r>
              <a:rPr lang="en-US" dirty="0"/>
              <a:t>, get as </a:t>
            </a:r>
            <a:r>
              <a:rPr lang="en-US" b="1" dirty="0"/>
              <a:t>realistic</a:t>
            </a:r>
            <a:r>
              <a:rPr lang="en-US" dirty="0"/>
              <a:t> numbers as possible</a:t>
            </a:r>
          </a:p>
          <a:p>
            <a:endParaRPr lang="en-US" dirty="0"/>
          </a:p>
          <a:p>
            <a:r>
              <a:rPr lang="en-US" b="1" dirty="0"/>
              <a:t>Standardized</a:t>
            </a:r>
            <a:r>
              <a:rPr lang="en-US" dirty="0"/>
              <a:t> and comparable benchmark</a:t>
            </a:r>
          </a:p>
          <a:p>
            <a:r>
              <a:rPr lang="en-US" dirty="0"/>
              <a:t>Start: 1 face at 0.5 m -&gt; Object Tracker speed depends on tracked area</a:t>
            </a:r>
          </a:p>
          <a:p>
            <a:r>
              <a:rPr lang="en-US" dirty="0"/>
              <a:t>15 sec: 2</a:t>
            </a:r>
            <a:r>
              <a:rPr lang="en-US" baseline="30000" dirty="0"/>
              <a:t>nd</a:t>
            </a:r>
            <a:r>
              <a:rPr lang="en-US" dirty="0"/>
              <a:t> face -&gt; Measure performance impact of multiple faces [for 5 sec, overall 1 min test duration]</a:t>
            </a:r>
          </a:p>
          <a:p>
            <a:endParaRPr lang="en-US" dirty="0"/>
          </a:p>
          <a:p>
            <a:r>
              <a:rPr lang="en-US" b="1" dirty="0"/>
              <a:t>WITHOUT</a:t>
            </a:r>
            <a:r>
              <a:rPr lang="en-US" dirty="0"/>
              <a:t> Landmark classifier -&gt; More isolated results</a:t>
            </a:r>
          </a:p>
          <a:p>
            <a:r>
              <a:rPr lang="en-US" b="1" dirty="0"/>
              <a:t>Model at bottom</a:t>
            </a:r>
            <a:r>
              <a:rPr lang="en-US" dirty="0"/>
              <a:t>: Live measurements saved to </a:t>
            </a:r>
            <a:r>
              <a:rPr lang="en-US" dirty="0" err="1"/>
              <a:t>sql</a:t>
            </a:r>
            <a:r>
              <a:rPr lang="en-US" dirty="0"/>
              <a:t> database, data then analyzed in Power bi</a:t>
            </a:r>
          </a:p>
          <a:p>
            <a:endParaRPr lang="en-US" dirty="0"/>
          </a:p>
          <a:p>
            <a:r>
              <a:rPr lang="en-US" sz="1050" i="1" dirty="0"/>
              <a:t>(Time of measurement, processing time per frame, method, platform, measurement id and number of faces detected per frame. The SQLite database was then connected to Power BI to perform further analysis and evaluate the results.)</a:t>
            </a:r>
            <a:endParaRPr lang="de-DE" sz="1050" i="1" dirty="0"/>
          </a:p>
        </p:txBody>
      </p:sp>
      <p:sp>
        <p:nvSpPr>
          <p:cNvPr id="4" name="Slide Number Placeholder 3"/>
          <p:cNvSpPr>
            <a:spLocks noGrp="1"/>
          </p:cNvSpPr>
          <p:nvPr>
            <p:ph type="sldNum" sz="quarter" idx="5"/>
          </p:nvPr>
        </p:nvSpPr>
        <p:spPr/>
        <p:txBody>
          <a:bodyPr/>
          <a:lstStyle/>
          <a:p>
            <a:fld id="{2E700D41-6915-4D8F-ADBF-32EF6497CE52}" type="slidenum">
              <a:rPr lang="de-DE" smtClean="0"/>
              <a:t>9</a:t>
            </a:fld>
            <a:endParaRPr lang="de-DE"/>
          </a:p>
        </p:txBody>
      </p:sp>
    </p:spTree>
    <p:extLst>
      <p:ext uri="{BB962C8B-B14F-4D97-AF65-F5344CB8AC3E}">
        <p14:creationId xmlns:p14="http://schemas.microsoft.com/office/powerpoint/2010/main" val="512863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26CA-2C1A-4A62-A09F-1F0CFDA8A3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00E94AB8-916E-431B-8D22-AB35B8CA66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17C03F9C-F6EF-4DCA-A8D8-366D712A6731}"/>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5" name="Footer Placeholder 4">
            <a:extLst>
              <a:ext uri="{FF2B5EF4-FFF2-40B4-BE49-F238E27FC236}">
                <a16:creationId xmlns:a16="http://schemas.microsoft.com/office/drawing/2014/main" id="{277042E8-8F34-4B04-B4ED-01B99770753A}"/>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5D2B84B4-D9C1-4A03-B63F-C7F2C88DEE56}"/>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117470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51C07-8F77-401D-9E59-B4611CBB9EE5}"/>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DF4092D5-1869-48F0-A2FD-794DFA7DBE7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0F1BDFD4-CD43-4963-A4C5-4EEF90027737}"/>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5" name="Footer Placeholder 4">
            <a:extLst>
              <a:ext uri="{FF2B5EF4-FFF2-40B4-BE49-F238E27FC236}">
                <a16:creationId xmlns:a16="http://schemas.microsoft.com/office/drawing/2014/main" id="{94D5A6C2-9656-4939-A120-3E4460B71A2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17275947-6524-4092-9DD0-17102A40EFF4}"/>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3004401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F1E525-93E7-44A9-98A0-6F5D048670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E54070EA-FF6E-47D0-8F7D-2F4A13BFA4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AA3F4C3F-14CA-470A-8467-9E1563480CE3}"/>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5" name="Footer Placeholder 4">
            <a:extLst>
              <a:ext uri="{FF2B5EF4-FFF2-40B4-BE49-F238E27FC236}">
                <a16:creationId xmlns:a16="http://schemas.microsoft.com/office/drawing/2014/main" id="{67E2EC32-2480-4CA6-97A4-A3326C4722B1}"/>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8118F017-C6D1-4550-9D7F-641748BCB7A6}"/>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2960227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006905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3040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5386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8894298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3245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34FC-8574-4E57-BAEC-A4BBB8FEC784}"/>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E313D3F7-2B13-4ED5-91B9-DC9EB12F0E2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E751D45D-DF7F-44FD-8E3A-B28FF59CD828}"/>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5" name="Footer Placeholder 4">
            <a:extLst>
              <a:ext uri="{FF2B5EF4-FFF2-40B4-BE49-F238E27FC236}">
                <a16:creationId xmlns:a16="http://schemas.microsoft.com/office/drawing/2014/main" id="{7C6A07FE-7323-4938-9F6B-ADB3A57C3FA5}"/>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4AF76CB9-5828-48C5-8322-3082126CAB05}"/>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2004935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7EB38-2DFD-4552-A45B-578273B1A5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9555A87A-C031-4665-AED8-F1A2F40A19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A6887B0-FA8F-4DFA-8E95-9697BCCCDFE6}"/>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5" name="Footer Placeholder 4">
            <a:extLst>
              <a:ext uri="{FF2B5EF4-FFF2-40B4-BE49-F238E27FC236}">
                <a16:creationId xmlns:a16="http://schemas.microsoft.com/office/drawing/2014/main" id="{EE57466F-D8BF-45BC-AE53-5060D63B0AD3}"/>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30369C37-FD49-45FE-A36B-92FFC5CF287D}"/>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1303787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1CCFB-2280-4EDC-8BF3-ACA917104DBC}"/>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29D7DFDB-3E2F-407E-9BFA-55A15944A4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E63EB86-0529-4356-9ED5-289130ADD61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E070F1B6-3E2B-4E8C-959F-FE7F0AB467FC}"/>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6" name="Footer Placeholder 5">
            <a:extLst>
              <a:ext uri="{FF2B5EF4-FFF2-40B4-BE49-F238E27FC236}">
                <a16:creationId xmlns:a16="http://schemas.microsoft.com/office/drawing/2014/main" id="{26B289AC-A087-416D-8CA5-DE428AF39365}"/>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4ABB31C-2408-4FA7-B105-AFB0B3939185}"/>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144119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7DCF0-E1D9-4693-852F-B85EE6D362FA}"/>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56F814A2-89F7-4559-95BE-B94B2EAAEC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3CAABB-BE4A-4D43-A20E-338A5187B5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229B29AD-7706-45E4-A72D-59BD43D4B2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BCFF920-227F-424B-8725-504626B2E6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C4FA0D92-60EA-4257-89DE-1FF034D7EF7B}"/>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8" name="Footer Placeholder 7">
            <a:extLst>
              <a:ext uri="{FF2B5EF4-FFF2-40B4-BE49-F238E27FC236}">
                <a16:creationId xmlns:a16="http://schemas.microsoft.com/office/drawing/2014/main" id="{32CE7433-3104-483A-8E19-29F8E89E473E}"/>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15424B0A-9E59-417D-B30B-FD32A78DE61B}"/>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2846934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D1E3-A6A7-4435-8A7A-73292246353D}"/>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60CC5768-0341-40A1-BDC6-9DAFAB8A1EBB}"/>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4" name="Footer Placeholder 3">
            <a:extLst>
              <a:ext uri="{FF2B5EF4-FFF2-40B4-BE49-F238E27FC236}">
                <a16:creationId xmlns:a16="http://schemas.microsoft.com/office/drawing/2014/main" id="{085A3607-B97C-4537-B8D5-8EE2CFE71CF4}"/>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B3C24F46-E457-4F93-AA0E-7D6AF644E810}"/>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3250244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75A9D-9551-4CC6-9878-1D8BEFC3D91C}"/>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3" name="Footer Placeholder 2">
            <a:extLst>
              <a:ext uri="{FF2B5EF4-FFF2-40B4-BE49-F238E27FC236}">
                <a16:creationId xmlns:a16="http://schemas.microsoft.com/office/drawing/2014/main" id="{B6FDD0F7-C008-486F-9EBC-4440E8BB6A75}"/>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F627CA20-D67C-48A4-B50D-7C6E4066FE17}"/>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427673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396FB-DB55-46D6-8308-740F3C4A9E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DA167246-EBDC-44C0-825A-1CEDE2C3E3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344EBEFB-43E7-4CE1-A4E4-82DB76C1B8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E46167-CDF9-4C0D-8F17-99E04D14246C}"/>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6" name="Footer Placeholder 5">
            <a:extLst>
              <a:ext uri="{FF2B5EF4-FFF2-40B4-BE49-F238E27FC236}">
                <a16:creationId xmlns:a16="http://schemas.microsoft.com/office/drawing/2014/main" id="{842E2D95-96B9-4A7F-BA54-B7915F5D86D1}"/>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F4B0B096-3469-4244-948C-DD1ABB60D67D}"/>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547216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ECD7-E316-484E-99C5-46EF483095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101E8096-BCEC-48BA-9E3A-17DB6B4BDC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4D567B79-63D7-4C5F-9D75-74EBE50588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0C70C7-F0C2-4466-9247-72547B591B10}"/>
              </a:ext>
            </a:extLst>
          </p:cNvPr>
          <p:cNvSpPr>
            <a:spLocks noGrp="1"/>
          </p:cNvSpPr>
          <p:nvPr>
            <p:ph type="dt" sz="half" idx="10"/>
          </p:nvPr>
        </p:nvSpPr>
        <p:spPr/>
        <p:txBody>
          <a:bodyPr/>
          <a:lstStyle/>
          <a:p>
            <a:fld id="{5B86882F-F762-45DE-BA62-5F57E445BEB7}" type="datetimeFigureOut">
              <a:rPr lang="de-DE" smtClean="0"/>
              <a:t>22.08.2019</a:t>
            </a:fld>
            <a:endParaRPr lang="de-DE"/>
          </a:p>
        </p:txBody>
      </p:sp>
      <p:sp>
        <p:nvSpPr>
          <p:cNvPr id="6" name="Footer Placeholder 5">
            <a:extLst>
              <a:ext uri="{FF2B5EF4-FFF2-40B4-BE49-F238E27FC236}">
                <a16:creationId xmlns:a16="http://schemas.microsoft.com/office/drawing/2014/main" id="{B60EDFEF-4938-4D8D-A07E-9ED5B3AE979F}"/>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DC78FA6F-1340-4DBA-A840-A6BA3CA7DF83}"/>
              </a:ext>
            </a:extLst>
          </p:cNvPr>
          <p:cNvSpPr>
            <a:spLocks noGrp="1"/>
          </p:cNvSpPr>
          <p:nvPr>
            <p:ph type="sldNum" sz="quarter" idx="12"/>
          </p:nvPr>
        </p:nvSpPr>
        <p:spPr/>
        <p:txBody>
          <a:bodyPr/>
          <a:lstStyle/>
          <a:p>
            <a:fld id="{1FDA32BC-6894-436E-A2FB-DEFC72F2FB5F}" type="slidenum">
              <a:rPr lang="de-DE" smtClean="0"/>
              <a:t>‹#›</a:t>
            </a:fld>
            <a:endParaRPr lang="de-DE"/>
          </a:p>
        </p:txBody>
      </p:sp>
    </p:spTree>
    <p:extLst>
      <p:ext uri="{BB962C8B-B14F-4D97-AF65-F5344CB8AC3E}">
        <p14:creationId xmlns:p14="http://schemas.microsoft.com/office/powerpoint/2010/main" val="3215198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B6D12D-5D3F-4383-A6ED-B566953EAD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325F7DA8-2B22-4374-8319-32122A238E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A7A53D1-188A-4669-AC14-8AD80E127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6882F-F762-45DE-BA62-5F57E445BEB7}" type="datetimeFigureOut">
              <a:rPr lang="de-DE" smtClean="0"/>
              <a:t>22.08.2019</a:t>
            </a:fld>
            <a:endParaRPr lang="de-DE"/>
          </a:p>
        </p:txBody>
      </p:sp>
      <p:sp>
        <p:nvSpPr>
          <p:cNvPr id="5" name="Footer Placeholder 4">
            <a:extLst>
              <a:ext uri="{FF2B5EF4-FFF2-40B4-BE49-F238E27FC236}">
                <a16:creationId xmlns:a16="http://schemas.microsoft.com/office/drawing/2014/main" id="{AD4665BC-F865-4EC6-9570-2EA597ACC2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1C5817BB-7BA0-4219-9FC0-4C80DB340D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DA32BC-6894-436E-A2FB-DEFC72F2FB5F}" type="slidenum">
              <a:rPr lang="de-DE" smtClean="0"/>
              <a:t>‹#›</a:t>
            </a:fld>
            <a:endParaRPr lang="de-DE"/>
          </a:p>
        </p:txBody>
      </p:sp>
    </p:spTree>
    <p:extLst>
      <p:ext uri="{BB962C8B-B14F-4D97-AF65-F5344CB8AC3E}">
        <p14:creationId xmlns:p14="http://schemas.microsoft.com/office/powerpoint/2010/main" val="305945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6" r:id="rId13"/>
    <p:sldLayoutId id="2147483677" r:id="rId14"/>
    <p:sldLayoutId id="2147483678" r:id="rId15"/>
    <p:sldLayoutId id="214748367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0.png"/><Relationship Id="rId5" Type="http://schemas.microsoft.com/office/2017/06/relationships/model3d" Target="../media/model3d1.glb"/><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2.png"/><Relationship Id="rId4" Type="http://schemas.microsoft.com/office/2017/06/relationships/model3d" Target="../media/model3d1.glb"/></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2.png"/><Relationship Id="rId4" Type="http://schemas.microsoft.com/office/2017/06/relationships/model3d" Target="../media/model3d1.glb"/></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2.png"/><Relationship Id="rId4" Type="http://schemas.microsoft.com/office/2017/06/relationships/model3d" Target="../media/model3d1.glb"/></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ar parked on the side of a mountain&#10;&#10;Description automatically generated">
            <a:extLst>
              <a:ext uri="{FF2B5EF4-FFF2-40B4-BE49-F238E27FC236}">
                <a16:creationId xmlns:a16="http://schemas.microsoft.com/office/drawing/2014/main" id="{E484C99B-C009-46B2-91A6-25924CF4456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353" y="0"/>
            <a:ext cx="12193353" cy="6858000"/>
          </a:xfrm>
          <a:prstGeom prst="rect">
            <a:avLst/>
          </a:prstGeom>
        </p:spPr>
      </p:pic>
      <p:sp>
        <p:nvSpPr>
          <p:cNvPr id="13" name="Rectangle 12">
            <a:extLst>
              <a:ext uri="{FF2B5EF4-FFF2-40B4-BE49-F238E27FC236}">
                <a16:creationId xmlns:a16="http://schemas.microsoft.com/office/drawing/2014/main" id="{D2979D0F-9349-481D-8AC2-09D778FB5EA5}"/>
              </a:ext>
            </a:extLst>
          </p:cNvPr>
          <p:cNvSpPr/>
          <p:nvPr/>
        </p:nvSpPr>
        <p:spPr bwMode="auto">
          <a:xfrm>
            <a:off x="0" y="0"/>
            <a:ext cx="12192001" cy="6858000"/>
          </a:xfrm>
          <a:prstGeom prst="rect">
            <a:avLst/>
          </a:prstGeom>
          <a:gradFill flip="none" rotWithShape="1">
            <a:gsLst>
              <a:gs pos="0">
                <a:srgbClr val="000000">
                  <a:alpha val="60000"/>
                </a:srgbClr>
              </a:gs>
              <a:gs pos="100000">
                <a:srgbClr val="000000">
                  <a:alpha val="20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184E6F4C-27FC-47A0-9C75-4FB606F9F7DA}"/>
              </a:ext>
            </a:extLst>
          </p:cNvPr>
          <p:cNvSpPr txBox="1"/>
          <p:nvPr/>
        </p:nvSpPr>
        <p:spPr>
          <a:xfrm>
            <a:off x="287335" y="2424579"/>
            <a:ext cx="4629287" cy="1094909"/>
          </a:xfrm>
          <a:prstGeom prst="rect">
            <a:avLst/>
          </a:prstGeom>
          <a:noFill/>
        </p:spPr>
        <p:txBody>
          <a:bodyPr wrap="square" lIns="182880" tIns="146304" rIns="182880" bIns="146304" rtlCol="0" anchor="t">
            <a:noAutofit/>
          </a:bodyPr>
          <a:lstStyle/>
          <a:p>
            <a:pPr lvl="0">
              <a:lnSpc>
                <a:spcPct val="150000"/>
              </a:lnSpc>
            </a:pPr>
            <a:r>
              <a:rPr lang="en-US" sz="2400" dirty="0">
                <a:solidFill>
                  <a:schemeClr val="bg1"/>
                </a:solidFill>
                <a:latin typeface="Segoe UI" panose="020B0502040204020203" pitchFamily="34" charset="0"/>
                <a:cs typeface="Segoe UI" panose="020B0502040204020203" pitchFamily="34" charset="0"/>
              </a:rPr>
              <a:t>Nikan Moghadam</a:t>
            </a:r>
          </a:p>
          <a:p>
            <a:pPr lvl="0">
              <a:lnSpc>
                <a:spcPct val="90000"/>
              </a:lnSpc>
            </a:pPr>
            <a:r>
              <a:rPr lang="en-US" sz="1600" dirty="0">
                <a:solidFill>
                  <a:schemeClr val="bg1"/>
                </a:solidFill>
                <a:latin typeface="Segoe UI" panose="020B0502040204020203" pitchFamily="34" charset="0"/>
                <a:cs typeface="Segoe UI" panose="020B0502040204020203" pitchFamily="34" charset="0"/>
              </a:rPr>
              <a:t>Technical University of Munich</a:t>
            </a:r>
          </a:p>
        </p:txBody>
      </p:sp>
      <p:sp>
        <p:nvSpPr>
          <p:cNvPr id="21" name="TextBox 20">
            <a:extLst>
              <a:ext uri="{FF2B5EF4-FFF2-40B4-BE49-F238E27FC236}">
                <a16:creationId xmlns:a16="http://schemas.microsoft.com/office/drawing/2014/main" id="{03E95FBC-201D-4E63-A5AD-A26A92536D27}"/>
              </a:ext>
            </a:extLst>
          </p:cNvPr>
          <p:cNvSpPr txBox="1"/>
          <p:nvPr/>
        </p:nvSpPr>
        <p:spPr>
          <a:xfrm>
            <a:off x="722833" y="5770467"/>
            <a:ext cx="2364755" cy="1094909"/>
          </a:xfrm>
          <a:prstGeom prst="rect">
            <a:avLst/>
          </a:prstGeom>
          <a:noFill/>
        </p:spPr>
        <p:txBody>
          <a:bodyPr wrap="square" lIns="182880" tIns="146304" rIns="182880" bIns="146304" rtlCol="0" anchor="t">
            <a:noAutofit/>
          </a:bodyPr>
          <a:lstStyle/>
          <a:p>
            <a:pPr lvl="0">
              <a:lnSpc>
                <a:spcPct val="120000"/>
              </a:lnSpc>
            </a:pPr>
            <a: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Department</a:t>
            </a:r>
            <a:b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br>
            <a:r>
              <a:rPr lang="en-US" sz="900" dirty="0">
                <a:solidFill>
                  <a:schemeClr val="bg1"/>
                </a:solidFill>
                <a:latin typeface="Segoe UI" panose="020B0502040204020203" pitchFamily="34" charset="0"/>
                <a:cs typeface="Segoe UI" panose="020B0502040204020203" pitchFamily="34" charset="0"/>
              </a:rPr>
              <a:t>TUM Department of Informatics</a:t>
            </a:r>
          </a:p>
        </p:txBody>
      </p:sp>
      <p:sp>
        <p:nvSpPr>
          <p:cNvPr id="23" name="TextBox 22">
            <a:extLst>
              <a:ext uri="{FF2B5EF4-FFF2-40B4-BE49-F238E27FC236}">
                <a16:creationId xmlns:a16="http://schemas.microsoft.com/office/drawing/2014/main" id="{FA3CB686-C2F2-42A2-AA86-F08B5CA93FF3}"/>
              </a:ext>
            </a:extLst>
          </p:cNvPr>
          <p:cNvSpPr txBox="1"/>
          <p:nvPr/>
        </p:nvSpPr>
        <p:spPr>
          <a:xfrm>
            <a:off x="3088265" y="5763091"/>
            <a:ext cx="2364755" cy="1094909"/>
          </a:xfrm>
          <a:prstGeom prst="rect">
            <a:avLst/>
          </a:prstGeom>
          <a:noFill/>
        </p:spPr>
        <p:txBody>
          <a:bodyPr wrap="square" lIns="182880" tIns="146304" rIns="182880" bIns="146304" rtlCol="0" anchor="t">
            <a:noAutofit/>
          </a:bodyPr>
          <a:lstStyle/>
          <a:p>
            <a:pPr defTabSz="914202">
              <a:lnSpc>
                <a:spcPct val="120000"/>
              </a:lnSpc>
              <a:spcAft>
                <a:spcPts val="1200"/>
              </a:spcAft>
              <a:buSzPct val="90000"/>
              <a:defRPr/>
            </a:pPr>
            <a: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Chair</a:t>
            </a:r>
            <a:b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br>
            <a:r>
              <a:rPr lang="en-US" sz="900" dirty="0">
                <a:solidFill>
                  <a:schemeClr val="bg1"/>
                </a:solidFill>
                <a:latin typeface="Segoe UI" panose="020B0502040204020203" pitchFamily="34" charset="0"/>
                <a:cs typeface="Segoe UI" panose="020B0502040204020203" pitchFamily="34" charset="0"/>
              </a:rPr>
              <a:t>Robotics, Artificial Intelligence and Real-time Systems</a:t>
            </a:r>
            <a:endParaRPr lang="en-US" sz="800" dirty="0">
              <a:solidFill>
                <a:schemeClr val="bg1"/>
              </a:soli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id="{611AABB3-A094-41F4-A684-BF40330A16B9}"/>
              </a:ext>
            </a:extLst>
          </p:cNvPr>
          <p:cNvSpPr txBox="1"/>
          <p:nvPr/>
        </p:nvSpPr>
        <p:spPr>
          <a:xfrm>
            <a:off x="10185238" y="5763091"/>
            <a:ext cx="2006762" cy="1094909"/>
          </a:xfrm>
          <a:prstGeom prst="rect">
            <a:avLst/>
          </a:prstGeom>
          <a:noFill/>
        </p:spPr>
        <p:txBody>
          <a:bodyPr wrap="square" lIns="182880" tIns="146304" rIns="182880" bIns="146304" rtlCol="0" anchor="t">
            <a:noAutofit/>
          </a:bodyPr>
          <a:lstStyle/>
          <a:p>
            <a:pPr defTabSz="914202">
              <a:lnSpc>
                <a:spcPct val="120000"/>
              </a:lnSpc>
              <a:spcAft>
                <a:spcPts val="1200"/>
              </a:spcAft>
              <a:buSzPct val="90000"/>
              <a:defRPr/>
            </a:pPr>
            <a: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Date</a:t>
            </a:r>
            <a:b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br>
            <a:r>
              <a:rPr lang="en-US" sz="900" dirty="0">
                <a:solidFill>
                  <a:schemeClr val="bg1"/>
                </a:solidFill>
                <a:latin typeface="Segoe UI" panose="020B0502040204020203" pitchFamily="34" charset="0"/>
                <a:cs typeface="Segoe UI" panose="020B0502040204020203" pitchFamily="34" charset="0"/>
              </a:rPr>
              <a:t>Munich, 22.08.2019</a:t>
            </a:r>
            <a:endParaRPr lang="en-US" sz="800"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17E662CF-D9FF-4944-9389-72E7A3F609E2}"/>
              </a:ext>
            </a:extLst>
          </p:cNvPr>
          <p:cNvSpPr txBox="1"/>
          <p:nvPr/>
        </p:nvSpPr>
        <p:spPr>
          <a:xfrm>
            <a:off x="287337" y="1429238"/>
            <a:ext cx="9030167" cy="1292662"/>
          </a:xfrm>
          <a:prstGeom prst="rect">
            <a:avLst/>
          </a:prstGeom>
          <a:noFill/>
        </p:spPr>
        <p:txBody>
          <a:bodyPr wrap="square" lIns="182880" tIns="146304" rIns="182880" bIns="146304" rtlCol="0" anchor="ctr">
            <a:spAutoFit/>
          </a:bodyPr>
          <a:lstStyle/>
          <a:p>
            <a:pPr lvl="0" defTabSz="914060">
              <a:lnSpc>
                <a:spcPct val="90000"/>
              </a:lnSpc>
              <a:spcBef>
                <a:spcPct val="0"/>
              </a:spcBef>
              <a:defRPr/>
            </a:pPr>
            <a:r>
              <a:rPr lang="en-US" sz="3600" dirty="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Real Time Emotion Recognition for Embedded Devices</a:t>
            </a:r>
          </a:p>
        </p:txBody>
      </p:sp>
      <p:pic>
        <p:nvPicPr>
          <p:cNvPr id="1026" name="Picture 2" descr="Bildergebnis fÃ¼r tum logo">
            <a:extLst>
              <a:ext uri="{FF2B5EF4-FFF2-40B4-BE49-F238E27FC236}">
                <a16:creationId xmlns:a16="http://schemas.microsoft.com/office/drawing/2014/main" id="{5BAB87A1-F99F-4669-973E-3115FF3379B4}"/>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6BE44D5-1B54-43A4-A86F-6F1EA328FFCC}"/>
              </a:ext>
            </a:extLst>
          </p:cNvPr>
          <p:cNvSpPr txBox="1"/>
          <p:nvPr/>
        </p:nvSpPr>
        <p:spPr>
          <a:xfrm>
            <a:off x="7819806" y="5763089"/>
            <a:ext cx="2364755" cy="1094909"/>
          </a:xfrm>
          <a:prstGeom prst="rect">
            <a:avLst/>
          </a:prstGeom>
          <a:noFill/>
        </p:spPr>
        <p:txBody>
          <a:bodyPr wrap="square" lIns="182880" tIns="146304" rIns="182880" bIns="146304" rtlCol="0" anchor="t">
            <a:noAutofit/>
          </a:bodyPr>
          <a:lstStyle/>
          <a:p>
            <a:pPr lvl="0">
              <a:lnSpc>
                <a:spcPct val="120000"/>
              </a:lnSpc>
            </a:pPr>
            <a: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Research Project</a:t>
            </a:r>
            <a:b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br>
            <a:r>
              <a:rPr lang="en-US" sz="900" dirty="0">
                <a:solidFill>
                  <a:schemeClr val="bg1"/>
                </a:solidFill>
                <a:latin typeface="Segoe UI" panose="020B0502040204020203" pitchFamily="34" charset="0"/>
                <a:cs typeface="Segoe UI" panose="020B0502040204020203" pitchFamily="34" charset="0"/>
              </a:rPr>
              <a:t>OSBORNE</a:t>
            </a:r>
          </a:p>
        </p:txBody>
      </p:sp>
      <p:sp>
        <p:nvSpPr>
          <p:cNvPr id="15" name="TextBox 14">
            <a:extLst>
              <a:ext uri="{FF2B5EF4-FFF2-40B4-BE49-F238E27FC236}">
                <a16:creationId xmlns:a16="http://schemas.microsoft.com/office/drawing/2014/main" id="{11C7A492-4FEA-4E05-ADA2-55B8BF2D1946}"/>
              </a:ext>
            </a:extLst>
          </p:cNvPr>
          <p:cNvSpPr txBox="1"/>
          <p:nvPr/>
        </p:nvSpPr>
        <p:spPr>
          <a:xfrm>
            <a:off x="5454374" y="5770467"/>
            <a:ext cx="2364755" cy="1094909"/>
          </a:xfrm>
          <a:prstGeom prst="rect">
            <a:avLst/>
          </a:prstGeom>
          <a:noFill/>
        </p:spPr>
        <p:txBody>
          <a:bodyPr wrap="square" lIns="182880" tIns="146304" rIns="182880" bIns="146304" rtlCol="0" anchor="t">
            <a:noAutofit/>
          </a:bodyPr>
          <a:lstStyle/>
          <a:p>
            <a:pPr lvl="0">
              <a:lnSpc>
                <a:spcPct val="120000"/>
              </a:lnSpc>
              <a:spcAft>
                <a:spcPts val="120"/>
              </a:spcAft>
            </a:pPr>
            <a: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t>Supervision</a:t>
            </a:r>
            <a:br>
              <a:rPr lang="en-US" sz="1100" b="1" dirty="0">
                <a:gradFill>
                  <a:gsLst>
                    <a:gs pos="100000">
                      <a:srgbClr val="FFFFFF"/>
                    </a:gs>
                    <a:gs pos="0">
                      <a:srgbClr val="FFFFFF"/>
                    </a:gs>
                  </a:gsLst>
                  <a:lin ang="5400000" scaled="0"/>
                </a:gradFill>
                <a:latin typeface="Segoe UI" panose="020B0502040204020203" pitchFamily="34" charset="0"/>
                <a:cs typeface="Segoe UI" panose="020B0502040204020203" pitchFamily="34" charset="0"/>
              </a:rPr>
            </a:br>
            <a:r>
              <a:rPr lang="en-US" sz="900" dirty="0">
                <a:solidFill>
                  <a:schemeClr val="bg1"/>
                </a:solidFill>
                <a:latin typeface="Segoe UI" panose="020B0502040204020203" pitchFamily="34" charset="0"/>
                <a:cs typeface="Segoe UI" panose="020B0502040204020203" pitchFamily="34" charset="0"/>
              </a:rPr>
              <a:t>Prof. Dr.-Ing. Alois Knoll </a:t>
            </a:r>
          </a:p>
          <a:p>
            <a:pPr lvl="0">
              <a:lnSpc>
                <a:spcPct val="120000"/>
              </a:lnSpc>
              <a:spcAft>
                <a:spcPts val="120"/>
              </a:spcAft>
            </a:pPr>
            <a:r>
              <a:rPr lang="en-US" sz="900" dirty="0">
                <a:solidFill>
                  <a:schemeClr val="bg1"/>
                </a:solidFill>
                <a:latin typeface="Segoe UI" panose="020B0502040204020203" pitchFamily="34" charset="0"/>
                <a:cs typeface="Segoe UI" panose="020B0502040204020203" pitchFamily="34" charset="0"/>
              </a:rPr>
              <a:t>M.Sc. Sina Shafaei</a:t>
            </a:r>
          </a:p>
        </p:txBody>
      </p:sp>
    </p:spTree>
    <p:custDataLst>
      <p:tags r:id="rId1"/>
    </p:custDataLst>
    <p:extLst>
      <p:ext uri="{BB962C8B-B14F-4D97-AF65-F5344CB8AC3E}">
        <p14:creationId xmlns:p14="http://schemas.microsoft.com/office/powerpoint/2010/main" val="2357619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par>
                                <p:cTn id="8" presetID="42" presetClass="path" presetSubtype="0" decel="100000" fill="hold" grpId="1" nodeType="withEffect">
                                  <p:stCondLst>
                                    <p:cond delay="0"/>
                                  </p:stCondLst>
                                  <p:childTnLst>
                                    <p:animMotion origin="layout" path="M 2.77556E-17 3.7037E-6 L -0.06562 3.7037E-6 " pathEditMode="relative" rAng="0" ptsTypes="AA">
                                      <p:cBhvr>
                                        <p:cTn id="9" dur="750" spd="-100000" fill="hold"/>
                                        <p:tgtEl>
                                          <p:spTgt spid="21"/>
                                        </p:tgtEl>
                                        <p:attrNameLst>
                                          <p:attrName>ppt_x</p:attrName>
                                          <p:attrName>ppt_y</p:attrName>
                                        </p:attrNameLst>
                                      </p:cBhvr>
                                      <p:rCtr x="-3281" y="0"/>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childTnLst>
                                </p:cTn>
                              </p:par>
                              <p:par>
                                <p:cTn id="13" presetID="42" presetClass="path" presetSubtype="0" decel="100000" fill="hold" grpId="1" nodeType="withEffect">
                                  <p:stCondLst>
                                    <p:cond delay="0"/>
                                  </p:stCondLst>
                                  <p:childTnLst>
                                    <p:animMotion origin="layout" path="M -4.16667E-7 1.11111E-6 L -0.06562 1.11111E-6 " pathEditMode="relative" rAng="0" ptsTypes="AA">
                                      <p:cBhvr>
                                        <p:cTn id="14" dur="750" spd="-100000" fill="hold"/>
                                        <p:tgtEl>
                                          <p:spTgt spid="23"/>
                                        </p:tgtEl>
                                        <p:attrNameLst>
                                          <p:attrName>ppt_x</p:attrName>
                                          <p:attrName>ppt_y</p:attrName>
                                        </p:attrNameLst>
                                      </p:cBhvr>
                                      <p:rCtr x="-3281" y="0"/>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par>
                                <p:cTn id="18" presetID="42" presetClass="path" presetSubtype="0" decel="100000" fill="hold" grpId="1" nodeType="withEffect">
                                  <p:stCondLst>
                                    <p:cond delay="0"/>
                                  </p:stCondLst>
                                  <p:childTnLst>
                                    <p:animMotion origin="layout" path="M 1.66667E-6 4.81481E-6 L -0.06563 4.81481E-6 " pathEditMode="relative" rAng="0" ptsTypes="AA">
                                      <p:cBhvr>
                                        <p:cTn id="19" dur="750" spd="-100000" fill="hold"/>
                                        <p:tgtEl>
                                          <p:spTgt spid="25"/>
                                        </p:tgtEl>
                                        <p:attrNameLst>
                                          <p:attrName>ppt_x</p:attrName>
                                          <p:attrName>ppt_y</p:attrName>
                                        </p:attrNameLst>
                                      </p:cBhvr>
                                      <p:rCtr x="-3281" y="0"/>
                                    </p:animMotion>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750"/>
                                        <p:tgtEl>
                                          <p:spTgt spid="17"/>
                                        </p:tgtEl>
                                      </p:cBhvr>
                                    </p:animEffect>
                                  </p:childTnLst>
                                </p:cTn>
                              </p:par>
                              <p:par>
                                <p:cTn id="23" presetID="42" presetClass="path" presetSubtype="0" decel="100000" fill="hold" grpId="1" nodeType="withEffect">
                                  <p:stCondLst>
                                    <p:cond delay="0"/>
                                  </p:stCondLst>
                                  <p:childTnLst>
                                    <p:animMotion origin="layout" path="M -4.375E-6 -3.33333E-6 L -0.06562 -3.33333E-6 " pathEditMode="relative" rAng="0" ptsTypes="AA">
                                      <p:cBhvr>
                                        <p:cTn id="24" dur="750" spd="-100000" fill="hold"/>
                                        <p:tgtEl>
                                          <p:spTgt spid="17"/>
                                        </p:tgtEl>
                                        <p:attrNameLst>
                                          <p:attrName>ppt_x</p:attrName>
                                          <p:attrName>ppt_y</p:attrName>
                                        </p:attrNameLst>
                                      </p:cBhvr>
                                      <p:rCtr x="-3281" y="0"/>
                                    </p:animMotion>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par>
                                <p:cTn id="28" presetID="42" presetClass="path" presetSubtype="0" decel="100000" fill="hold" grpId="1" nodeType="withEffect">
                                  <p:stCondLst>
                                    <p:cond delay="0"/>
                                  </p:stCondLst>
                                  <p:childTnLst>
                                    <p:animMotion origin="layout" path="M -1.25E-6 1.11111E-6 L -0.06562 1.11111E-6 " pathEditMode="relative" rAng="0" ptsTypes="AA">
                                      <p:cBhvr>
                                        <p:cTn id="29" dur="750" spd="-100000" fill="hold"/>
                                        <p:tgtEl>
                                          <p:spTgt spid="14"/>
                                        </p:tgtEl>
                                        <p:attrNameLst>
                                          <p:attrName>ppt_x</p:attrName>
                                          <p:attrName>ppt_y</p:attrName>
                                        </p:attrNameLst>
                                      </p:cBhvr>
                                      <p:rCtr x="-3281" y="0"/>
                                    </p:animMotion>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750"/>
                                        <p:tgtEl>
                                          <p:spTgt spid="15"/>
                                        </p:tgtEl>
                                      </p:cBhvr>
                                    </p:animEffect>
                                  </p:childTnLst>
                                </p:cTn>
                              </p:par>
                              <p:par>
                                <p:cTn id="33" presetID="42" presetClass="path" presetSubtype="0" decel="100000" fill="hold" grpId="1" nodeType="withEffect">
                                  <p:stCondLst>
                                    <p:cond delay="0"/>
                                  </p:stCondLst>
                                  <p:childTnLst>
                                    <p:animMotion origin="layout" path="M -8.33333E-7 3.7037E-6 L -0.06562 3.7037E-6 " pathEditMode="relative" rAng="0" ptsTypes="AA">
                                      <p:cBhvr>
                                        <p:cTn id="34" dur="750" spd="-100000" fill="hold"/>
                                        <p:tgtEl>
                                          <p:spTgt spid="15"/>
                                        </p:tgtEl>
                                        <p:attrNameLst>
                                          <p:attrName>ppt_x</p:attrName>
                                          <p:attrName>ppt_y</p:attrName>
                                        </p:attrNameLst>
                                      </p:cBhvr>
                                      <p:rCtr x="-32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1" grpId="0"/>
      <p:bldP spid="21" grpId="1"/>
      <p:bldP spid="23" grpId="0"/>
      <p:bldP spid="23" grpId="1"/>
      <p:bldP spid="25" grpId="0"/>
      <p:bldP spid="25" grpId="1"/>
      <p:bldP spid="14" grpId="0"/>
      <p:bldP spid="14" grpId="1"/>
      <p:bldP spid="15" grpId="0"/>
      <p:bldP spid="1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04CC6B4-6231-4736-BB2C-5930C0921FC7}"/>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Qualitative Benchmark</a:t>
            </a:r>
            <a:endParaRPr lang="de-DE" dirty="0">
              <a:latin typeface="Segoe UI" panose="020B0502040204020203" pitchFamily="34" charset="0"/>
              <a:cs typeface="Segoe UI" panose="020B0502040204020203" pitchFamily="34" charset="0"/>
            </a:endParaRPr>
          </a:p>
        </p:txBody>
      </p:sp>
      <p:sp>
        <p:nvSpPr>
          <p:cNvPr id="2" name="Content Placeholder 1">
            <a:extLst>
              <a:ext uri="{FF2B5EF4-FFF2-40B4-BE49-F238E27FC236}">
                <a16:creationId xmlns:a16="http://schemas.microsoft.com/office/drawing/2014/main" id="{159ED4F1-16BF-4F3B-A216-F92ADE1EA863}"/>
              </a:ext>
            </a:extLst>
          </p:cNvPr>
          <p:cNvSpPr>
            <a:spLocks noGrp="1"/>
          </p:cNvSpPr>
          <p:nvPr>
            <p:ph sz="half" idx="1"/>
          </p:nvPr>
        </p:nvSpPr>
        <p:spPr/>
        <p:txBody>
          <a:bodyPr>
            <a:normAutofit/>
          </a:bodyPr>
          <a:lstStyle/>
          <a:p>
            <a:r>
              <a:rPr lang="en-US" sz="2400" dirty="0">
                <a:latin typeface="Segoe UI" panose="020B0502040204020203" pitchFamily="34" charset="0"/>
                <a:cs typeface="Segoe UI" panose="020B0502040204020203" pitchFamily="34" charset="0"/>
              </a:rPr>
              <a:t>Performed with 2-minute video representing our use case</a:t>
            </a:r>
          </a:p>
          <a:p>
            <a:r>
              <a:rPr lang="en-US" sz="2400" dirty="0">
                <a:latin typeface="Segoe UI" panose="020B0502040204020203" pitchFamily="34" charset="0"/>
                <a:cs typeface="Segoe UI" panose="020B0502040204020203" pitchFamily="34" charset="0"/>
              </a:rPr>
              <a:t>Metric:</a:t>
            </a:r>
          </a:p>
          <a:p>
            <a:pPr lvl="1"/>
            <a:r>
              <a:rPr lang="en-US" sz="2000" dirty="0">
                <a:latin typeface="Segoe UI" panose="020B0502040204020203" pitchFamily="34" charset="0"/>
                <a:cs typeface="Segoe UI" panose="020B0502040204020203" pitchFamily="34" charset="0"/>
              </a:rPr>
              <a:t>Sum of detected faces over all frames</a:t>
            </a:r>
          </a:p>
          <a:p>
            <a:r>
              <a:rPr lang="en-US" sz="2400" dirty="0">
                <a:latin typeface="Segoe UI" panose="020B0502040204020203" pitchFamily="34" charset="0"/>
                <a:cs typeface="Segoe UI" panose="020B0502040204020203" pitchFamily="34" charset="0"/>
              </a:rPr>
              <a:t>Additionally:</a:t>
            </a:r>
          </a:p>
          <a:p>
            <a:pPr lvl="1"/>
            <a:r>
              <a:rPr lang="en-US" sz="2000" dirty="0">
                <a:latin typeface="Segoe UI" panose="020B0502040204020203" pitchFamily="34" charset="0"/>
                <a:cs typeface="Segoe UI" panose="020B0502040204020203" pitchFamily="34" charset="0"/>
              </a:rPr>
              <a:t>Qualitative assessment with live feed</a:t>
            </a:r>
          </a:p>
          <a:p>
            <a:endParaRPr lang="de-DE" sz="2400" dirty="0">
              <a:latin typeface="Segoe UI" panose="020B0502040204020203" pitchFamily="34" charset="0"/>
              <a:cs typeface="Segoe UI" panose="020B0502040204020203" pitchFamily="34" charset="0"/>
            </a:endParaRPr>
          </a:p>
        </p:txBody>
      </p:sp>
      <p:pic>
        <p:nvPicPr>
          <p:cNvPr id="6" name="Content Placeholder 5" descr="A picture containing person, indoor, train&#10;&#10;Description automatically generated">
            <a:extLst>
              <a:ext uri="{FF2B5EF4-FFF2-40B4-BE49-F238E27FC236}">
                <a16:creationId xmlns:a16="http://schemas.microsoft.com/office/drawing/2014/main" id="{CF90DF71-A3C7-4301-8A38-32008D5DD2FA}"/>
              </a:ext>
              <a:ext uri="{C183D7F6-B498-43B3-948B-1728B52AA6E4}">
                <adec:decorative xmlns:adec="http://schemas.microsoft.com/office/drawing/2017/decorative" val="0"/>
              </a:ext>
            </a:extLst>
          </p:cNvPr>
          <p:cNvPicPr>
            <a:picLocks noGrp="1" noChangeAspect="1"/>
          </p:cNvPicPr>
          <p:nvPr>
            <p:ph sz="half" idx="2"/>
          </p:nvPr>
        </p:nvPicPr>
        <p:blipFill>
          <a:blip r:embed="rId3" cstate="hqprint">
            <a:extLst>
              <a:ext uri="{28A0092B-C50C-407E-A947-70E740481C1C}">
                <a14:useLocalDpi xmlns:a14="http://schemas.microsoft.com/office/drawing/2010/main"/>
              </a:ext>
            </a:extLst>
          </a:blip>
          <a:stretch>
            <a:fillRect/>
          </a:stretch>
        </p:blipFill>
        <p:spPr>
          <a:xfrm>
            <a:off x="6172200" y="2554130"/>
            <a:ext cx="5181600" cy="2894328"/>
          </a:xfrm>
        </p:spPr>
      </p:pic>
      <p:pic>
        <p:nvPicPr>
          <p:cNvPr id="5" name="Picture 2" descr="Bildergebnis fÃ¼r tum logo">
            <a:extLst>
              <a:ext uri="{FF2B5EF4-FFF2-40B4-BE49-F238E27FC236}">
                <a16:creationId xmlns:a16="http://schemas.microsoft.com/office/drawing/2014/main" id="{ADED6F29-F221-4220-8B60-CEB95950880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150EAA-D630-4570-80A7-876D602C377B}"/>
              </a:ext>
            </a:extLst>
          </p:cNvPr>
          <p:cNvSpPr txBox="1"/>
          <p:nvPr/>
        </p:nvSpPr>
        <p:spPr>
          <a:xfrm>
            <a:off x="6096000" y="5448458"/>
            <a:ext cx="5257800" cy="276999"/>
          </a:xfrm>
          <a:prstGeom prst="rect">
            <a:avLst/>
          </a:prstGeom>
          <a:noFill/>
        </p:spPr>
        <p:txBody>
          <a:bodyPr wrap="square" rtlCol="0">
            <a:spAutoFit/>
          </a:bodyPr>
          <a:lstStyle/>
          <a:p>
            <a:r>
              <a:rPr lang="en-US" sz="1200" dirty="0"/>
              <a:t>Jonas Brothers Carpool Karaoke with face detection rectangles</a:t>
            </a:r>
          </a:p>
        </p:txBody>
      </p:sp>
    </p:spTree>
    <p:extLst>
      <p:ext uri="{BB962C8B-B14F-4D97-AF65-F5344CB8AC3E}">
        <p14:creationId xmlns:p14="http://schemas.microsoft.com/office/powerpoint/2010/main" val="3937846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1708E-78DF-4634-86E9-3BDE8D1728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Face Detection – Performance</a:t>
            </a:r>
            <a:endParaRPr lang="de-DE" dirty="0">
              <a:latin typeface="Segoe UI" panose="020B0502040204020203" pitchFamily="34" charset="0"/>
              <a:cs typeface="Segoe UI" panose="020B0502040204020203" pitchFamily="34" charset="0"/>
            </a:endParaRPr>
          </a:p>
        </p:txBody>
      </p:sp>
      <p:sp>
        <p:nvSpPr>
          <p:cNvPr id="5" name="Content Placeholder 4">
            <a:extLst>
              <a:ext uri="{FF2B5EF4-FFF2-40B4-BE49-F238E27FC236}">
                <a16:creationId xmlns:a16="http://schemas.microsoft.com/office/drawing/2014/main" id="{E1E12FF6-F2B3-40FE-A1F3-861A8332D5FC}"/>
              </a:ext>
            </a:extLst>
          </p:cNvPr>
          <p:cNvSpPr>
            <a:spLocks noGrp="1"/>
          </p:cNvSpPr>
          <p:nvPr>
            <p:ph sz="half" idx="1"/>
          </p:nvPr>
        </p:nvSpPr>
        <p:spPr/>
        <p:txBody>
          <a:bodyPr>
            <a:normAutofit/>
          </a:bodyPr>
          <a:lstStyle/>
          <a:p>
            <a:r>
              <a:rPr lang="en-US" sz="2400" dirty="0"/>
              <a:t>Resolution adapted to enable detections up to 1.8m</a:t>
            </a:r>
          </a:p>
          <a:p>
            <a:r>
              <a:rPr lang="en-US" sz="2400" dirty="0"/>
              <a:t>Our CNN offers almost 2x speedup vs. OpenCV CNN</a:t>
            </a:r>
          </a:p>
          <a:p>
            <a:r>
              <a:rPr lang="en-US" sz="2400" dirty="0"/>
              <a:t>KCF boosts average performance but also increases variance as face detection results in frame drops</a:t>
            </a:r>
          </a:p>
        </p:txBody>
      </p:sp>
      <p:graphicFrame>
        <p:nvGraphicFramePr>
          <p:cNvPr id="14" name="Content Placeholder 13">
            <a:extLst>
              <a:ext uri="{FF2B5EF4-FFF2-40B4-BE49-F238E27FC236}">
                <a16:creationId xmlns:a16="http://schemas.microsoft.com/office/drawing/2014/main" id="{87ECD76C-1DC8-48DF-9DB3-072C490FB200}"/>
              </a:ext>
            </a:extLst>
          </p:cNvPr>
          <p:cNvGraphicFramePr>
            <a:graphicFrameLocks noGrp="1"/>
          </p:cNvGraphicFramePr>
          <p:nvPr>
            <p:ph sz="half" idx="2"/>
            <p:extLst>
              <p:ext uri="{D42A27DB-BD31-4B8C-83A1-F6EECF244321}">
                <p14:modId xmlns:p14="http://schemas.microsoft.com/office/powerpoint/2010/main" val="4170523246"/>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2" descr="Bildergebnis fÃ¼r tum logo">
            <a:extLst>
              <a:ext uri="{FF2B5EF4-FFF2-40B4-BE49-F238E27FC236}">
                <a16:creationId xmlns:a16="http://schemas.microsoft.com/office/drawing/2014/main" id="{4878AE69-F763-43C7-9A8C-F6D1F07C15D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140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7" dur="500"/>
                                        <p:tgtEl>
                                          <p:spTgt spid="14">
                                            <p:graphicEl>
                                              <a:chart seriesIdx="-4" categoryIdx="0" bldStep="category"/>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11" dur="500"/>
                                        <p:tgtEl>
                                          <p:spTgt spid="14">
                                            <p:graphicEl>
                                              <a:chart seriesIdx="-4" categoryIdx="1"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15" dur="500"/>
                                        <p:tgtEl>
                                          <p:spTgt spid="14">
                                            <p:graphicEl>
                                              <a:chart seriesIdx="-4" categoryIdx="2"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wipe(down)">
                                      <p:cBhvr>
                                        <p:cTn id="19" dur="500"/>
                                        <p:tgtEl>
                                          <p:spTgt spid="14">
                                            <p:graphicEl>
                                              <a:chart seriesIdx="-4" categoryIdx="3"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wipe(down)">
                                      <p:cBhvr>
                                        <p:cTn id="23" dur="500"/>
                                        <p:tgtEl>
                                          <p:spTgt spid="14">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category"/>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1708E-78DF-4634-86E9-3BDE8D1728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Face Detection – Quality</a:t>
            </a:r>
            <a:endParaRPr lang="de-DE" dirty="0">
              <a:latin typeface="Segoe UI" panose="020B0502040204020203" pitchFamily="34" charset="0"/>
              <a:cs typeface="Segoe UI" panose="020B0502040204020203" pitchFamily="34" charset="0"/>
            </a:endParaRPr>
          </a:p>
        </p:txBody>
      </p:sp>
      <p:sp>
        <p:nvSpPr>
          <p:cNvPr id="5" name="Content Placeholder 4">
            <a:extLst>
              <a:ext uri="{FF2B5EF4-FFF2-40B4-BE49-F238E27FC236}">
                <a16:creationId xmlns:a16="http://schemas.microsoft.com/office/drawing/2014/main" id="{E1E12FF6-F2B3-40FE-A1F3-861A8332D5FC}"/>
              </a:ext>
            </a:extLst>
          </p:cNvPr>
          <p:cNvSpPr>
            <a:spLocks noGrp="1"/>
          </p:cNvSpPr>
          <p:nvPr>
            <p:ph sz="half" idx="1"/>
          </p:nvPr>
        </p:nvSpPr>
        <p:spPr/>
        <p:txBody>
          <a:bodyPr>
            <a:normAutofit/>
          </a:bodyPr>
          <a:lstStyle/>
          <a:p>
            <a:r>
              <a:rPr lang="en-US" sz="2400" dirty="0"/>
              <a:t>OpenCV CNN used as reference point</a:t>
            </a:r>
          </a:p>
          <a:p>
            <a:r>
              <a:rPr lang="en-US" sz="2400" dirty="0"/>
              <a:t>Viola Jones Algorithm fails at detecting even slightly tilted faces</a:t>
            </a:r>
          </a:p>
          <a:p>
            <a:r>
              <a:rPr lang="en-US" sz="2400" dirty="0"/>
              <a:t>CNNs offer highest accuracy</a:t>
            </a:r>
            <a:endParaRPr lang="de-DE" sz="2400" dirty="0"/>
          </a:p>
        </p:txBody>
      </p:sp>
      <p:graphicFrame>
        <p:nvGraphicFramePr>
          <p:cNvPr id="14" name="Content Placeholder 13">
            <a:extLst>
              <a:ext uri="{FF2B5EF4-FFF2-40B4-BE49-F238E27FC236}">
                <a16:creationId xmlns:a16="http://schemas.microsoft.com/office/drawing/2014/main" id="{87ECD76C-1DC8-48DF-9DB3-072C490FB200}"/>
              </a:ext>
            </a:extLst>
          </p:cNvPr>
          <p:cNvGraphicFramePr>
            <a:graphicFrameLocks noGrp="1"/>
          </p:cNvGraphicFramePr>
          <p:nvPr>
            <p:ph sz="half" idx="2"/>
            <p:extLst>
              <p:ext uri="{D42A27DB-BD31-4B8C-83A1-F6EECF244321}">
                <p14:modId xmlns:p14="http://schemas.microsoft.com/office/powerpoint/2010/main" val="3510815284"/>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2" descr="Bildergebnis fÃ¼r tum logo">
            <a:extLst>
              <a:ext uri="{FF2B5EF4-FFF2-40B4-BE49-F238E27FC236}">
                <a16:creationId xmlns:a16="http://schemas.microsoft.com/office/drawing/2014/main" id="{4878AE69-F763-43C7-9A8C-F6D1F07C15D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219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graphicEl>
                                              <a:chart seriesIdx="-4" categoryIdx="0" bldStep="category"/>
                                            </p:graphicEl>
                                          </p:spTgt>
                                        </p:tgtEl>
                                        <p:attrNameLst>
                                          <p:attrName>style.visibility</p:attrName>
                                        </p:attrNameLst>
                                      </p:cBhvr>
                                      <p:to>
                                        <p:strVal val="visible"/>
                                      </p:to>
                                    </p:set>
                                    <p:animEffect transition="in" filter="wipe(down)">
                                      <p:cBhvr>
                                        <p:cTn id="7" dur="500"/>
                                        <p:tgtEl>
                                          <p:spTgt spid="14">
                                            <p:graphicEl>
                                              <a:chart seriesIdx="-4" categoryIdx="0" bldStep="category"/>
                                            </p:graphic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graphicEl>
                                              <a:chart seriesIdx="-4" categoryIdx="1" bldStep="category"/>
                                            </p:graphicEl>
                                          </p:spTgt>
                                        </p:tgtEl>
                                        <p:attrNameLst>
                                          <p:attrName>style.visibility</p:attrName>
                                        </p:attrNameLst>
                                      </p:cBhvr>
                                      <p:to>
                                        <p:strVal val="visible"/>
                                      </p:to>
                                    </p:set>
                                    <p:animEffect transition="in" filter="wipe(down)">
                                      <p:cBhvr>
                                        <p:cTn id="11" dur="500"/>
                                        <p:tgtEl>
                                          <p:spTgt spid="14">
                                            <p:graphicEl>
                                              <a:chart seriesIdx="-4" categoryIdx="1" bldStep="category"/>
                                            </p:graphic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4">
                                            <p:graphicEl>
                                              <a:chart seriesIdx="-4" categoryIdx="2" bldStep="category"/>
                                            </p:graphicEl>
                                          </p:spTgt>
                                        </p:tgtEl>
                                        <p:attrNameLst>
                                          <p:attrName>style.visibility</p:attrName>
                                        </p:attrNameLst>
                                      </p:cBhvr>
                                      <p:to>
                                        <p:strVal val="visible"/>
                                      </p:to>
                                    </p:set>
                                    <p:animEffect transition="in" filter="wipe(down)">
                                      <p:cBhvr>
                                        <p:cTn id="15" dur="500"/>
                                        <p:tgtEl>
                                          <p:spTgt spid="14">
                                            <p:graphicEl>
                                              <a:chart seriesIdx="-4" categoryIdx="2" bldStep="category"/>
                                            </p:graphic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4">
                                            <p:graphicEl>
                                              <a:chart seriesIdx="-4" categoryIdx="3" bldStep="category"/>
                                            </p:graphicEl>
                                          </p:spTgt>
                                        </p:tgtEl>
                                        <p:attrNameLst>
                                          <p:attrName>style.visibility</p:attrName>
                                        </p:attrNameLst>
                                      </p:cBhvr>
                                      <p:to>
                                        <p:strVal val="visible"/>
                                      </p:to>
                                    </p:set>
                                    <p:animEffect transition="in" filter="wipe(down)">
                                      <p:cBhvr>
                                        <p:cTn id="19" dur="500"/>
                                        <p:tgtEl>
                                          <p:spTgt spid="14">
                                            <p:graphicEl>
                                              <a:chart seriesIdx="-4" categoryIdx="3" bldStep="category"/>
                                            </p:graphic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
                                            <p:graphicEl>
                                              <a:chart seriesIdx="-4" categoryIdx="4" bldStep="category"/>
                                            </p:graphicEl>
                                          </p:spTgt>
                                        </p:tgtEl>
                                        <p:attrNameLst>
                                          <p:attrName>style.visibility</p:attrName>
                                        </p:attrNameLst>
                                      </p:cBhvr>
                                      <p:to>
                                        <p:strVal val="visible"/>
                                      </p:to>
                                    </p:set>
                                    <p:animEffect transition="in" filter="wipe(down)">
                                      <p:cBhvr>
                                        <p:cTn id="23" dur="500"/>
                                        <p:tgtEl>
                                          <p:spTgt spid="14">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category"/>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1708E-78DF-4634-86E9-3BDE8D1728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Object Tracker Comparison</a:t>
            </a:r>
            <a:endParaRPr lang="de-DE" dirty="0">
              <a:latin typeface="Segoe UI" panose="020B0502040204020203" pitchFamily="34" charset="0"/>
              <a:cs typeface="Segoe UI" panose="020B0502040204020203" pitchFamily="34" charset="0"/>
            </a:endParaRPr>
          </a:p>
        </p:txBody>
      </p:sp>
      <p:sp>
        <p:nvSpPr>
          <p:cNvPr id="2" name="Text Placeholder 1">
            <a:extLst>
              <a:ext uri="{FF2B5EF4-FFF2-40B4-BE49-F238E27FC236}">
                <a16:creationId xmlns:a16="http://schemas.microsoft.com/office/drawing/2014/main" id="{F4CB289A-4145-4E06-AC17-AC0AF7D86A53}"/>
              </a:ext>
            </a:extLst>
          </p:cNvPr>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KCF</a:t>
            </a:r>
            <a:endParaRPr lang="de-DE"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59672EC3-8BEC-4162-AE1D-342BD4BC726F}"/>
              </a:ext>
            </a:extLst>
          </p:cNvPr>
          <p:cNvSpPr>
            <a:spLocks noGrp="1"/>
          </p:cNvSpPr>
          <p:nvPr>
            <p:ph sz="half" idx="2"/>
          </p:nvPr>
        </p:nvSpPr>
        <p:spPr/>
        <p:txBody>
          <a:bodyPr>
            <a:normAutofit/>
          </a:bodyPr>
          <a:lstStyle/>
          <a:p>
            <a:r>
              <a:rPr lang="en-US" sz="2400" dirty="0">
                <a:latin typeface="Segoe UI" panose="020B0502040204020203" pitchFamily="34" charset="0"/>
                <a:cs typeface="Segoe UI" panose="020B0502040204020203" pitchFamily="34" charset="0"/>
              </a:rPr>
              <a:t>15 FPS for one face</a:t>
            </a:r>
          </a:p>
          <a:p>
            <a:r>
              <a:rPr lang="en-US" sz="2400" dirty="0">
                <a:latin typeface="Segoe UI" panose="020B0502040204020203" pitchFamily="34" charset="0"/>
                <a:cs typeface="Segoe UI" panose="020B0502040204020203" pitchFamily="34" charset="0"/>
              </a:rPr>
              <a:t>2-3 FPS performance reduction per additional face</a:t>
            </a:r>
          </a:p>
          <a:p>
            <a:r>
              <a:rPr lang="en-US" sz="2400" dirty="0">
                <a:latin typeface="Segoe UI" panose="020B0502040204020203" pitchFamily="34" charset="0"/>
                <a:cs typeface="Segoe UI" panose="020B0502040204020203" pitchFamily="34" charset="0"/>
              </a:rPr>
              <a:t>Performance depends on covered area</a:t>
            </a:r>
          </a:p>
          <a:p>
            <a:endParaRPr lang="de-DE" sz="2400" dirty="0">
              <a:latin typeface="Segoe UI" panose="020B0502040204020203" pitchFamily="34" charset="0"/>
              <a:cs typeface="Segoe UI" panose="020B0502040204020203" pitchFamily="34" charset="0"/>
            </a:endParaRPr>
          </a:p>
        </p:txBody>
      </p:sp>
      <p:sp>
        <p:nvSpPr>
          <p:cNvPr id="6" name="Text Placeholder 5">
            <a:extLst>
              <a:ext uri="{FF2B5EF4-FFF2-40B4-BE49-F238E27FC236}">
                <a16:creationId xmlns:a16="http://schemas.microsoft.com/office/drawing/2014/main" id="{30868E05-2FFD-4635-B63B-4B21077E3A47}"/>
              </a:ext>
            </a:extLst>
          </p:cNvPr>
          <p:cNvSpPr>
            <a:spLocks noGrp="1"/>
          </p:cNvSpPr>
          <p:nvPr>
            <p:ph type="body" sz="quarter" idx="3"/>
          </p:nvPr>
        </p:nvSpPr>
        <p:spPr/>
        <p:txBody>
          <a:bodyPr/>
          <a:lstStyle/>
          <a:p>
            <a:r>
              <a:rPr lang="en-US" dirty="0">
                <a:latin typeface="Segoe UI" panose="020B0502040204020203" pitchFamily="34" charset="0"/>
                <a:cs typeface="Segoe UI" panose="020B0502040204020203" pitchFamily="34" charset="0"/>
              </a:rPr>
              <a:t>MOSSE</a:t>
            </a:r>
            <a:endParaRPr lang="de-DE" dirty="0">
              <a:latin typeface="Segoe UI" panose="020B0502040204020203" pitchFamily="34" charset="0"/>
              <a:cs typeface="Segoe UI" panose="020B0502040204020203" pitchFamily="34" charset="0"/>
            </a:endParaRPr>
          </a:p>
        </p:txBody>
      </p:sp>
      <p:sp>
        <p:nvSpPr>
          <p:cNvPr id="7" name="Content Placeholder 6">
            <a:extLst>
              <a:ext uri="{FF2B5EF4-FFF2-40B4-BE49-F238E27FC236}">
                <a16:creationId xmlns:a16="http://schemas.microsoft.com/office/drawing/2014/main" id="{02FB3EC2-F978-440F-A9DD-5D318EB6B905}"/>
              </a:ext>
            </a:extLst>
          </p:cNvPr>
          <p:cNvSpPr>
            <a:spLocks noGrp="1"/>
          </p:cNvSpPr>
          <p:nvPr>
            <p:ph sz="quarter" idx="4"/>
          </p:nvPr>
        </p:nvSpPr>
        <p:spPr/>
        <p:txBody>
          <a:bodyPr>
            <a:normAutofit/>
          </a:bodyPr>
          <a:lstStyle/>
          <a:p>
            <a:r>
              <a:rPr lang="en-US" sz="2400" dirty="0">
                <a:latin typeface="Segoe UI" panose="020B0502040204020203" pitchFamily="34" charset="0"/>
                <a:cs typeface="Segoe UI" panose="020B0502040204020203" pitchFamily="34" charset="0"/>
              </a:rPr>
              <a:t>40 FPS for one faces</a:t>
            </a:r>
          </a:p>
          <a:p>
            <a:r>
              <a:rPr lang="en-US" sz="2400" dirty="0">
                <a:latin typeface="Segoe UI" panose="020B0502040204020203" pitchFamily="34" charset="0"/>
                <a:cs typeface="Segoe UI" panose="020B0502040204020203" pitchFamily="34" charset="0"/>
              </a:rPr>
              <a:t>5 FPS performance reduction per additional face</a:t>
            </a:r>
          </a:p>
          <a:p>
            <a:r>
              <a:rPr lang="en-US" sz="2400" dirty="0">
                <a:latin typeface="Segoe UI" panose="020B0502040204020203" pitchFamily="34" charset="0"/>
                <a:cs typeface="Segoe UI" panose="020B0502040204020203" pitchFamily="34" charset="0"/>
              </a:rPr>
              <a:t>Fastest tracker in OpenCV</a:t>
            </a:r>
          </a:p>
          <a:p>
            <a:r>
              <a:rPr lang="en-US" sz="2400" dirty="0">
                <a:latin typeface="Segoe UI" panose="020B0502040204020203" pitchFamily="34" charset="0"/>
                <a:cs typeface="Segoe UI" panose="020B0502040204020203" pitchFamily="34" charset="0"/>
              </a:rPr>
              <a:t>More tracking errors compared to KCF (detection loss)</a:t>
            </a:r>
          </a:p>
        </p:txBody>
      </p:sp>
      <p:pic>
        <p:nvPicPr>
          <p:cNvPr id="8" name="Picture 2" descr="Bildergebnis fÃ¼r tum logo">
            <a:extLst>
              <a:ext uri="{FF2B5EF4-FFF2-40B4-BE49-F238E27FC236}">
                <a16:creationId xmlns:a16="http://schemas.microsoft.com/office/drawing/2014/main" id="{CE9AA786-1767-4F53-9694-4A4EC6A77E4D}"/>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043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6B666-DA14-44DE-9472-061FF4B390F4}"/>
              </a:ext>
            </a:extLst>
          </p:cNvPr>
          <p:cNvSpPr>
            <a:spLocks noGrp="1"/>
          </p:cNvSpPr>
          <p:nvPr>
            <p:ph type="title"/>
          </p:nvPr>
        </p:nvSpPr>
        <p:spPr>
          <a:xfrm>
            <a:off x="838200" y="365125"/>
            <a:ext cx="5906578" cy="1325563"/>
          </a:xfrm>
        </p:spPr>
        <p:txBody>
          <a:bodyPr/>
          <a:lstStyle/>
          <a:p>
            <a:r>
              <a:rPr lang="en-US" dirty="0">
                <a:latin typeface="Segoe UI" panose="020B0502040204020203" pitchFamily="34" charset="0"/>
                <a:cs typeface="Segoe UI" panose="020B0502040204020203" pitchFamily="34" charset="0"/>
              </a:rPr>
              <a:t>Proposed System</a:t>
            </a:r>
          </a:p>
        </p:txBody>
      </p:sp>
      <p:pic>
        <p:nvPicPr>
          <p:cNvPr id="45" name="Picture 2" descr="Bildergebnis fÃ¼r tum logo">
            <a:extLst>
              <a:ext uri="{FF2B5EF4-FFF2-40B4-BE49-F238E27FC236}">
                <a16:creationId xmlns:a16="http://schemas.microsoft.com/office/drawing/2014/main" id="{3AC5476F-CF4B-41AE-972A-1F3DB259E801}"/>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BC30A376-7CA7-4EF0-B1E7-624D31500251}"/>
              </a:ext>
            </a:extLst>
          </p:cNvPr>
          <p:cNvSpPr/>
          <p:nvPr/>
        </p:nvSpPr>
        <p:spPr bwMode="auto">
          <a:xfrm>
            <a:off x="1057764" y="1994860"/>
            <a:ext cx="2155914" cy="3598384"/>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16000" rIns="0" bIns="0" numCol="1" spcCol="0" rtlCol="0" fromWordArt="0" anchor="t" anchorCtr="0" forceAA="0" compatLnSpc="1">
            <a:prstTxWarp prst="textNoShape">
              <a:avLst/>
            </a:prstTxWarp>
            <a:noAutofit/>
          </a:bodyPr>
          <a:lstStyle/>
          <a:p>
            <a:pPr algn="ctr" defTabSz="914367">
              <a:lnSpc>
                <a:spcPct val="90000"/>
              </a:lnSpc>
              <a:defRPr/>
            </a:pPr>
            <a:r>
              <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Video pipeline</a:t>
            </a:r>
          </a:p>
        </p:txBody>
      </p:sp>
      <p:sp>
        <p:nvSpPr>
          <p:cNvPr id="120" name="Rectangle 119">
            <a:extLst>
              <a:ext uri="{FF2B5EF4-FFF2-40B4-BE49-F238E27FC236}">
                <a16:creationId xmlns:a16="http://schemas.microsoft.com/office/drawing/2014/main" id="{DCFACF76-675D-4AA9-BD05-1995A89266B5}"/>
              </a:ext>
            </a:extLst>
          </p:cNvPr>
          <p:cNvSpPr/>
          <p:nvPr/>
        </p:nvSpPr>
        <p:spPr bwMode="auto">
          <a:xfrm>
            <a:off x="3577281" y="1994858"/>
            <a:ext cx="6116595" cy="1683171"/>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16000" rIns="0" bIns="0" numCol="1" spcCol="0" rtlCol="0" fromWordArt="0" anchor="t" anchorCtr="0" forceAA="0" compatLnSpc="1">
            <a:prstTxWarp prst="textNoShape">
              <a:avLst/>
            </a:prstTxWarp>
            <a:noAutofit/>
          </a:bodyPr>
          <a:lstStyle/>
          <a:p>
            <a:pPr algn="ctr" defTabSz="914367" fontAlgn="base">
              <a:lnSpc>
                <a:spcPct val="90000"/>
              </a:lnSpc>
              <a:spcBef>
                <a:spcPct val="0"/>
              </a:spcBef>
              <a:spcAft>
                <a:spcPct val="0"/>
              </a:spcAft>
              <a:defRPr/>
            </a:pPr>
            <a:r>
              <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Analytics</a:t>
            </a:r>
          </a:p>
        </p:txBody>
      </p:sp>
      <p:sp>
        <p:nvSpPr>
          <p:cNvPr id="119" name="Rectangle 118">
            <a:extLst>
              <a:ext uri="{FF2B5EF4-FFF2-40B4-BE49-F238E27FC236}">
                <a16:creationId xmlns:a16="http://schemas.microsoft.com/office/drawing/2014/main" id="{78EC42A2-FA67-4286-8232-7D1ACECFA551}"/>
              </a:ext>
            </a:extLst>
          </p:cNvPr>
          <p:cNvSpPr/>
          <p:nvPr/>
        </p:nvSpPr>
        <p:spPr bwMode="auto">
          <a:xfrm>
            <a:off x="3577281" y="3897156"/>
            <a:ext cx="6116595" cy="1683170"/>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16000" rIns="0" bIns="0" numCol="1" spcCol="0" rtlCol="0" fromWordArt="0" anchor="t" anchorCtr="0" forceAA="0" compatLnSpc="1">
            <a:prstTxWarp prst="textNoShape">
              <a:avLst/>
            </a:prstTxWarp>
            <a:noAutofit/>
          </a:bodyPr>
          <a:lstStyle/>
          <a:p>
            <a:pPr algn="ctr" defTabSz="914367" fontAlgn="base">
              <a:lnSpc>
                <a:spcPct val="90000"/>
              </a:lnSpc>
              <a:spcBef>
                <a:spcPct val="0"/>
              </a:spcBef>
              <a:spcAft>
                <a:spcPct val="0"/>
              </a:spcAft>
              <a:defRPr/>
            </a:pPr>
            <a:r>
              <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Emotion Recognition System</a:t>
            </a:r>
          </a:p>
        </p:txBody>
      </p:sp>
      <p:sp>
        <p:nvSpPr>
          <p:cNvPr id="55" name="Shape 216">
            <a:extLst>
              <a:ext uri="{FF2B5EF4-FFF2-40B4-BE49-F238E27FC236}">
                <a16:creationId xmlns:a16="http://schemas.microsoft.com/office/drawing/2014/main" id="{229AB217-C537-4729-B88F-138DE974D00E}"/>
              </a:ext>
            </a:extLst>
          </p:cNvPr>
          <p:cNvSpPr txBox="1"/>
          <p:nvPr/>
        </p:nvSpPr>
        <p:spPr>
          <a:xfrm>
            <a:off x="3850558" y="5192286"/>
            <a:ext cx="1610911" cy="258532"/>
          </a:xfrm>
          <a:prstGeom prst="rect">
            <a:avLst/>
          </a:prstGeom>
          <a:noFill/>
          <a:ln>
            <a:noFill/>
          </a:ln>
        </p:spPr>
        <p:txBody>
          <a:bodyPr wrap="square" lIns="0" tIns="91440" rIns="0" bIns="0" anchor="ctr"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rPr>
              <a:t>Face Detector</a:t>
            </a:r>
            <a:endParaRPr kumimoji="0" lang="en"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endParaRPr>
          </a:p>
        </p:txBody>
      </p:sp>
      <p:cxnSp>
        <p:nvCxnSpPr>
          <p:cNvPr id="168" name="Straight Arrow Connector 167">
            <a:extLst>
              <a:ext uri="{FF2B5EF4-FFF2-40B4-BE49-F238E27FC236}">
                <a16:creationId xmlns:a16="http://schemas.microsoft.com/office/drawing/2014/main" id="{69E82C97-0D3E-4DBF-A967-6111C727B4FF}"/>
              </a:ext>
            </a:extLst>
          </p:cNvPr>
          <p:cNvCxnSpPr>
            <a:cxnSpLocks/>
          </p:cNvCxnSpPr>
          <p:nvPr/>
        </p:nvCxnSpPr>
        <p:spPr>
          <a:xfrm>
            <a:off x="9265460" y="4866889"/>
            <a:ext cx="1234440"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451056-5340-4D58-8A86-17350AD69C11}"/>
              </a:ext>
            </a:extLst>
          </p:cNvPr>
          <p:cNvGrpSpPr>
            <a:grpSpLocks noChangeAspect="1"/>
          </p:cNvGrpSpPr>
          <p:nvPr/>
        </p:nvGrpSpPr>
        <p:grpSpPr>
          <a:xfrm>
            <a:off x="8532154" y="2754452"/>
            <a:ext cx="459677" cy="367887"/>
            <a:chOff x="10179323" y="2710318"/>
            <a:chExt cx="457020" cy="365760"/>
          </a:xfrm>
        </p:grpSpPr>
        <p:sp>
          <p:nvSpPr>
            <p:cNvPr id="125" name="graph_4" title="Icon of a pie chart">
              <a:extLst>
                <a:ext uri="{FF2B5EF4-FFF2-40B4-BE49-F238E27FC236}">
                  <a16:creationId xmlns:a16="http://schemas.microsoft.com/office/drawing/2014/main" id="{088E9714-7014-4647-9694-071D857EC4B3}"/>
                </a:ext>
              </a:extLst>
            </p:cNvPr>
            <p:cNvSpPr>
              <a:spLocks noChangeAspect="1" noEditPoints="1"/>
            </p:cNvSpPr>
            <p:nvPr/>
          </p:nvSpPr>
          <p:spPr bwMode="auto">
            <a:xfrm>
              <a:off x="10322164" y="2850746"/>
              <a:ext cx="171337" cy="17063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latin typeface="Segoe UI" panose="020B0502040204020203" pitchFamily="34" charset="0"/>
                <a:cs typeface="Segoe UI" panose="020B0502040204020203" pitchFamily="34" charset="0"/>
              </a:endParaRPr>
            </a:p>
          </p:txBody>
        </p:sp>
        <p:sp>
          <p:nvSpPr>
            <p:cNvPr id="127" name="Browser" title="Icon of a browser window">
              <a:extLst>
                <a:ext uri="{FF2B5EF4-FFF2-40B4-BE49-F238E27FC236}">
                  <a16:creationId xmlns:a16="http://schemas.microsoft.com/office/drawing/2014/main" id="{45C3C3A7-70EE-4DAB-98F0-C6C330FDD59A}"/>
                </a:ext>
              </a:extLst>
            </p:cNvPr>
            <p:cNvSpPr>
              <a:spLocks noChangeAspect="1" noEditPoints="1"/>
            </p:cNvSpPr>
            <p:nvPr/>
          </p:nvSpPr>
          <p:spPr bwMode="auto">
            <a:xfrm>
              <a:off x="10179323" y="2710318"/>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grpSp>
      <p:sp>
        <p:nvSpPr>
          <p:cNvPr id="135" name="Database_EFC7" title="Icon of a cylinder">
            <a:extLst>
              <a:ext uri="{FF2B5EF4-FFF2-40B4-BE49-F238E27FC236}">
                <a16:creationId xmlns:a16="http://schemas.microsoft.com/office/drawing/2014/main" id="{00C31A39-4A83-4880-AD5F-071C2B082CF6}"/>
              </a:ext>
            </a:extLst>
          </p:cNvPr>
          <p:cNvSpPr>
            <a:spLocks noChangeAspect="1" noEditPoints="1"/>
          </p:cNvSpPr>
          <p:nvPr/>
        </p:nvSpPr>
        <p:spPr bwMode="auto">
          <a:xfrm>
            <a:off x="4503614" y="2722368"/>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69" name="Freeform: Shape 68">
            <a:extLst>
              <a:ext uri="{FF2B5EF4-FFF2-40B4-BE49-F238E27FC236}">
                <a16:creationId xmlns:a16="http://schemas.microsoft.com/office/drawing/2014/main" id="{85F5BF7C-291A-4458-98C6-B9B171940DA7}"/>
              </a:ext>
            </a:extLst>
          </p:cNvPr>
          <p:cNvSpPr/>
          <p:nvPr/>
        </p:nvSpPr>
        <p:spPr>
          <a:xfrm>
            <a:off x="6409461" y="2754452"/>
            <a:ext cx="469339" cy="347311"/>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rgbClr val="4472C4"/>
          </a:solidFill>
          <a:ln w="9525" cap="flat">
            <a:noFill/>
            <a:prstDash val="solid"/>
            <a:miter/>
          </a:ln>
        </p:spPr>
        <p:txBody>
          <a:bodyPr rtlCol="0"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panose="020B0502040204020203" pitchFamily="34" charset="0"/>
              <a:cs typeface="Segoe UI" panose="020B0502040204020203" pitchFamily="34" charset="0"/>
            </a:endParaRPr>
          </a:p>
        </p:txBody>
      </p:sp>
      <p:pic>
        <p:nvPicPr>
          <p:cNvPr id="46" name="Picture 45">
            <a:extLst>
              <a:ext uri="{FF2B5EF4-FFF2-40B4-BE49-F238E27FC236}">
                <a16:creationId xmlns:a16="http://schemas.microsoft.com/office/drawing/2014/main" id="{0378AD3A-D4A4-4F98-B133-9C310260E0C9}"/>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657734" y="2674969"/>
            <a:ext cx="858661" cy="484455"/>
          </a:xfrm>
          <a:prstGeom prst="rect">
            <a:avLst/>
          </a:prstGeom>
        </p:spPr>
      </p:pic>
      <p:sp>
        <p:nvSpPr>
          <p:cNvPr id="51" name="Graphic 13">
            <a:extLst>
              <a:ext uri="{FF2B5EF4-FFF2-40B4-BE49-F238E27FC236}">
                <a16:creationId xmlns:a16="http://schemas.microsoft.com/office/drawing/2014/main" id="{E7980750-A7DE-4582-83B7-9DA9FEC34F96}"/>
              </a:ext>
            </a:extLst>
          </p:cNvPr>
          <p:cNvSpPr>
            <a:spLocks noChangeAspect="1"/>
          </p:cNvSpPr>
          <p:nvPr/>
        </p:nvSpPr>
        <p:spPr>
          <a:xfrm>
            <a:off x="8566245" y="4567327"/>
            <a:ext cx="417033" cy="598519"/>
          </a:xfrm>
          <a:custGeom>
            <a:avLst/>
            <a:gdLst>
              <a:gd name="connsiteX0" fmla="*/ 749618 w 1028700"/>
              <a:gd name="connsiteY0" fmla="*/ 610552 h 1476375"/>
              <a:gd name="connsiteX1" fmla="*/ 881063 w 1028700"/>
              <a:gd name="connsiteY1" fmla="*/ 690562 h 1476375"/>
              <a:gd name="connsiteX2" fmla="*/ 1028700 w 1028700"/>
              <a:gd name="connsiteY2" fmla="*/ 542925 h 1476375"/>
              <a:gd name="connsiteX3" fmla="*/ 881063 w 1028700"/>
              <a:gd name="connsiteY3" fmla="*/ 395287 h 1476375"/>
              <a:gd name="connsiteX4" fmla="*/ 734378 w 1028700"/>
              <a:gd name="connsiteY4" fmla="*/ 523875 h 1476375"/>
              <a:gd name="connsiteX5" fmla="*/ 610553 w 1028700"/>
              <a:gd name="connsiteY5" fmla="*/ 473392 h 1476375"/>
              <a:gd name="connsiteX6" fmla="*/ 742950 w 1028700"/>
              <a:gd name="connsiteY6" fmla="*/ 199072 h 1476375"/>
              <a:gd name="connsiteX7" fmla="*/ 881063 w 1028700"/>
              <a:gd name="connsiteY7" fmla="*/ 295275 h 1476375"/>
              <a:gd name="connsiteX8" fmla="*/ 1028700 w 1028700"/>
              <a:gd name="connsiteY8" fmla="*/ 147637 h 1476375"/>
              <a:gd name="connsiteX9" fmla="*/ 881063 w 1028700"/>
              <a:gd name="connsiteY9" fmla="*/ 0 h 1476375"/>
              <a:gd name="connsiteX10" fmla="*/ 733425 w 1028700"/>
              <a:gd name="connsiteY10" fmla="*/ 147637 h 1476375"/>
              <a:gd name="connsiteX11" fmla="*/ 737235 w 1028700"/>
              <a:gd name="connsiteY11" fmla="*/ 180975 h 1476375"/>
              <a:gd name="connsiteX12" fmla="*/ 294323 w 1028700"/>
              <a:gd name="connsiteY12" fmla="*/ 339090 h 1476375"/>
              <a:gd name="connsiteX13" fmla="*/ 147638 w 1028700"/>
              <a:gd name="connsiteY13" fmla="*/ 198120 h 1476375"/>
              <a:gd name="connsiteX14" fmla="*/ 0 w 1028700"/>
              <a:gd name="connsiteY14" fmla="*/ 345757 h 1476375"/>
              <a:gd name="connsiteX15" fmla="*/ 147638 w 1028700"/>
              <a:gd name="connsiteY15" fmla="*/ 493395 h 1476375"/>
              <a:gd name="connsiteX16" fmla="*/ 292418 w 1028700"/>
              <a:gd name="connsiteY16" fmla="*/ 373380 h 1476375"/>
              <a:gd name="connsiteX17" fmla="*/ 398145 w 1028700"/>
              <a:gd name="connsiteY17" fmla="*/ 592455 h 1476375"/>
              <a:gd name="connsiteX18" fmla="*/ 293370 w 1028700"/>
              <a:gd name="connsiteY18" fmla="*/ 718185 h 1476375"/>
              <a:gd name="connsiteX19" fmla="*/ 147638 w 1028700"/>
              <a:gd name="connsiteY19" fmla="*/ 593407 h 1476375"/>
              <a:gd name="connsiteX20" fmla="*/ 0 w 1028700"/>
              <a:gd name="connsiteY20" fmla="*/ 741045 h 1476375"/>
              <a:gd name="connsiteX21" fmla="*/ 147638 w 1028700"/>
              <a:gd name="connsiteY21" fmla="*/ 888682 h 1476375"/>
              <a:gd name="connsiteX22" fmla="*/ 293370 w 1028700"/>
              <a:gd name="connsiteY22" fmla="*/ 763905 h 1476375"/>
              <a:gd name="connsiteX23" fmla="*/ 399098 w 1028700"/>
              <a:gd name="connsiteY23" fmla="*/ 891540 h 1476375"/>
              <a:gd name="connsiteX24" fmla="*/ 293370 w 1028700"/>
              <a:gd name="connsiteY24" fmla="*/ 1111568 h 1476375"/>
              <a:gd name="connsiteX25" fmla="*/ 147638 w 1028700"/>
              <a:gd name="connsiteY25" fmla="*/ 988696 h 1476375"/>
              <a:gd name="connsiteX26" fmla="*/ 0 w 1028700"/>
              <a:gd name="connsiteY26" fmla="*/ 1136333 h 1476375"/>
              <a:gd name="connsiteX27" fmla="*/ 147638 w 1028700"/>
              <a:gd name="connsiteY27" fmla="*/ 1283971 h 1476375"/>
              <a:gd name="connsiteX28" fmla="*/ 294323 w 1028700"/>
              <a:gd name="connsiteY28" fmla="*/ 1145858 h 1476375"/>
              <a:gd name="connsiteX29" fmla="*/ 736283 w 1028700"/>
              <a:gd name="connsiteY29" fmla="*/ 1302068 h 1476375"/>
              <a:gd name="connsiteX30" fmla="*/ 732473 w 1028700"/>
              <a:gd name="connsiteY30" fmla="*/ 1333501 h 1476375"/>
              <a:gd name="connsiteX31" fmla="*/ 880110 w 1028700"/>
              <a:gd name="connsiteY31" fmla="*/ 1481138 h 1476375"/>
              <a:gd name="connsiteX32" fmla="*/ 1027747 w 1028700"/>
              <a:gd name="connsiteY32" fmla="*/ 1333501 h 1476375"/>
              <a:gd name="connsiteX33" fmla="*/ 880110 w 1028700"/>
              <a:gd name="connsiteY33" fmla="*/ 1185863 h 1476375"/>
              <a:gd name="connsiteX34" fmla="*/ 741045 w 1028700"/>
              <a:gd name="connsiteY34" fmla="*/ 1283971 h 1476375"/>
              <a:gd name="connsiteX35" fmla="*/ 610553 w 1028700"/>
              <a:gd name="connsiteY35" fmla="*/ 1010603 h 1476375"/>
              <a:gd name="connsiteX36" fmla="*/ 735330 w 1028700"/>
              <a:gd name="connsiteY36" fmla="*/ 960121 h 1476375"/>
              <a:gd name="connsiteX37" fmla="*/ 881063 w 1028700"/>
              <a:gd name="connsiteY37" fmla="*/ 1085851 h 1476375"/>
              <a:gd name="connsiteX38" fmla="*/ 1028700 w 1028700"/>
              <a:gd name="connsiteY38" fmla="*/ 938213 h 1476375"/>
              <a:gd name="connsiteX39" fmla="*/ 881063 w 1028700"/>
              <a:gd name="connsiteY39" fmla="*/ 790575 h 1476375"/>
              <a:gd name="connsiteX40" fmla="*/ 748665 w 1028700"/>
              <a:gd name="connsiteY40" fmla="*/ 872490 h 1476375"/>
              <a:gd name="connsiteX41" fmla="*/ 635318 w 1028700"/>
              <a:gd name="connsiteY41" fmla="*/ 741997 h 1476375"/>
              <a:gd name="connsiteX42" fmla="*/ 749618 w 1028700"/>
              <a:gd name="connsiteY42" fmla="*/ 610552 h 1476375"/>
              <a:gd name="connsiteX43" fmla="*/ 628650 w 1028700"/>
              <a:gd name="connsiteY43" fmla="*/ 735330 h 1476375"/>
              <a:gd name="connsiteX44" fmla="*/ 548640 w 1028700"/>
              <a:gd name="connsiteY44" fmla="*/ 642937 h 1476375"/>
              <a:gd name="connsiteX45" fmla="*/ 736283 w 1028700"/>
              <a:gd name="connsiteY45" fmla="*/ 570547 h 1476375"/>
              <a:gd name="connsiteX46" fmla="*/ 745808 w 1028700"/>
              <a:gd name="connsiteY46" fmla="*/ 601027 h 1476375"/>
              <a:gd name="connsiteX47" fmla="*/ 628650 w 1028700"/>
              <a:gd name="connsiteY47" fmla="*/ 735330 h 1476375"/>
              <a:gd name="connsiteX48" fmla="*/ 301943 w 1028700"/>
              <a:gd name="connsiteY48" fmla="*/ 1125856 h 1476375"/>
              <a:gd name="connsiteX49" fmla="*/ 451485 w 1028700"/>
              <a:gd name="connsiteY49" fmla="*/ 954406 h 1476375"/>
              <a:gd name="connsiteX50" fmla="*/ 521017 w 1028700"/>
              <a:gd name="connsiteY50" fmla="*/ 1037273 h 1476375"/>
              <a:gd name="connsiteX51" fmla="*/ 301943 w 1028700"/>
              <a:gd name="connsiteY51" fmla="*/ 1125856 h 1476375"/>
              <a:gd name="connsiteX52" fmla="*/ 526733 w 1028700"/>
              <a:gd name="connsiteY52" fmla="*/ 1044893 h 1476375"/>
              <a:gd name="connsiteX53" fmla="*/ 731520 w 1028700"/>
              <a:gd name="connsiteY53" fmla="*/ 1291591 h 1476375"/>
              <a:gd name="connsiteX54" fmla="*/ 298133 w 1028700"/>
              <a:gd name="connsiteY54" fmla="*/ 1138238 h 1476375"/>
              <a:gd name="connsiteX55" fmla="*/ 526733 w 1028700"/>
              <a:gd name="connsiteY55" fmla="*/ 1044893 h 1476375"/>
              <a:gd name="connsiteX56" fmla="*/ 457200 w 1028700"/>
              <a:gd name="connsiteY56" fmla="*/ 946786 h 1476375"/>
              <a:gd name="connsiteX57" fmla="*/ 528638 w 1028700"/>
              <a:gd name="connsiteY57" fmla="*/ 864870 h 1476375"/>
              <a:gd name="connsiteX58" fmla="*/ 597218 w 1028700"/>
              <a:gd name="connsiteY58" fmla="*/ 1006793 h 1476375"/>
              <a:gd name="connsiteX59" fmla="*/ 529590 w 1028700"/>
              <a:gd name="connsiteY59" fmla="*/ 1034416 h 1476375"/>
              <a:gd name="connsiteX60" fmla="*/ 457200 w 1028700"/>
              <a:gd name="connsiteY60" fmla="*/ 946786 h 1476375"/>
              <a:gd name="connsiteX61" fmla="*/ 451485 w 1028700"/>
              <a:gd name="connsiteY61" fmla="*/ 939166 h 1476375"/>
              <a:gd name="connsiteX62" fmla="*/ 410528 w 1028700"/>
              <a:gd name="connsiteY62" fmla="*/ 889635 h 1476375"/>
              <a:gd name="connsiteX63" fmla="*/ 448628 w 1028700"/>
              <a:gd name="connsiteY63" fmla="*/ 810577 h 1476375"/>
              <a:gd name="connsiteX64" fmla="*/ 515303 w 1028700"/>
              <a:gd name="connsiteY64" fmla="*/ 836295 h 1476375"/>
              <a:gd name="connsiteX65" fmla="*/ 524828 w 1028700"/>
              <a:gd name="connsiteY65" fmla="*/ 855345 h 1476375"/>
              <a:gd name="connsiteX66" fmla="*/ 451485 w 1028700"/>
              <a:gd name="connsiteY66" fmla="*/ 939166 h 1476375"/>
              <a:gd name="connsiteX67" fmla="*/ 452438 w 1028700"/>
              <a:gd name="connsiteY67" fmla="*/ 801052 h 1476375"/>
              <a:gd name="connsiteX68" fmla="*/ 475298 w 1028700"/>
              <a:gd name="connsiteY68" fmla="*/ 753427 h 1476375"/>
              <a:gd name="connsiteX69" fmla="*/ 508635 w 1028700"/>
              <a:gd name="connsiteY69" fmla="*/ 822960 h 1476375"/>
              <a:gd name="connsiteX70" fmla="*/ 452438 w 1028700"/>
              <a:gd name="connsiteY70" fmla="*/ 801052 h 1476375"/>
              <a:gd name="connsiteX71" fmla="*/ 521970 w 1028700"/>
              <a:gd name="connsiteY71" fmla="*/ 828675 h 1476375"/>
              <a:gd name="connsiteX72" fmla="*/ 481013 w 1028700"/>
              <a:gd name="connsiteY72" fmla="*/ 742950 h 1476375"/>
              <a:gd name="connsiteX73" fmla="*/ 524828 w 1028700"/>
              <a:gd name="connsiteY73" fmla="*/ 652462 h 1476375"/>
              <a:gd name="connsiteX74" fmla="*/ 539115 w 1028700"/>
              <a:gd name="connsiteY74" fmla="*/ 646747 h 1476375"/>
              <a:gd name="connsiteX75" fmla="*/ 622935 w 1028700"/>
              <a:gd name="connsiteY75" fmla="*/ 742950 h 1476375"/>
              <a:gd name="connsiteX76" fmla="*/ 541973 w 1028700"/>
              <a:gd name="connsiteY76" fmla="*/ 836295 h 1476375"/>
              <a:gd name="connsiteX77" fmla="*/ 521970 w 1028700"/>
              <a:gd name="connsiteY77" fmla="*/ 828675 h 1476375"/>
              <a:gd name="connsiteX78" fmla="*/ 518160 w 1028700"/>
              <a:gd name="connsiteY78" fmla="*/ 446722 h 1476375"/>
              <a:gd name="connsiteX79" fmla="*/ 449580 w 1028700"/>
              <a:gd name="connsiteY79" fmla="*/ 528637 h 1476375"/>
              <a:gd name="connsiteX80" fmla="*/ 301943 w 1028700"/>
              <a:gd name="connsiteY80" fmla="*/ 359092 h 1476375"/>
              <a:gd name="connsiteX81" fmla="*/ 518160 w 1028700"/>
              <a:gd name="connsiteY81" fmla="*/ 446722 h 1476375"/>
              <a:gd name="connsiteX82" fmla="*/ 298133 w 1028700"/>
              <a:gd name="connsiteY82" fmla="*/ 347662 h 1476375"/>
              <a:gd name="connsiteX83" fmla="*/ 726758 w 1028700"/>
              <a:gd name="connsiteY83" fmla="*/ 195262 h 1476375"/>
              <a:gd name="connsiteX84" fmla="*/ 524828 w 1028700"/>
              <a:gd name="connsiteY84" fmla="*/ 439102 h 1476375"/>
              <a:gd name="connsiteX85" fmla="*/ 298133 w 1028700"/>
              <a:gd name="connsiteY85" fmla="*/ 347662 h 1476375"/>
              <a:gd name="connsiteX86" fmla="*/ 527685 w 1028700"/>
              <a:gd name="connsiteY86" fmla="*/ 450532 h 1476375"/>
              <a:gd name="connsiteX87" fmla="*/ 597218 w 1028700"/>
              <a:gd name="connsiteY87" fmla="*/ 479107 h 1476375"/>
              <a:gd name="connsiteX88" fmla="*/ 528638 w 1028700"/>
              <a:gd name="connsiteY88" fmla="*/ 621030 h 1476375"/>
              <a:gd name="connsiteX89" fmla="*/ 455295 w 1028700"/>
              <a:gd name="connsiteY89" fmla="*/ 537210 h 1476375"/>
              <a:gd name="connsiteX90" fmla="*/ 527685 w 1028700"/>
              <a:gd name="connsiteY90" fmla="*/ 450532 h 1476375"/>
              <a:gd name="connsiteX91" fmla="*/ 524828 w 1028700"/>
              <a:gd name="connsiteY91" fmla="*/ 629602 h 1476375"/>
              <a:gd name="connsiteX92" fmla="*/ 518160 w 1028700"/>
              <a:gd name="connsiteY92" fmla="*/ 643890 h 1476375"/>
              <a:gd name="connsiteX93" fmla="*/ 446723 w 1028700"/>
              <a:gd name="connsiteY93" fmla="*/ 671512 h 1476375"/>
              <a:gd name="connsiteX94" fmla="*/ 408623 w 1028700"/>
              <a:gd name="connsiteY94" fmla="*/ 593407 h 1476375"/>
              <a:gd name="connsiteX95" fmla="*/ 449580 w 1028700"/>
              <a:gd name="connsiteY95" fmla="*/ 543877 h 1476375"/>
              <a:gd name="connsiteX96" fmla="*/ 524828 w 1028700"/>
              <a:gd name="connsiteY96" fmla="*/ 629602 h 1476375"/>
              <a:gd name="connsiteX97" fmla="*/ 511492 w 1028700"/>
              <a:gd name="connsiteY97" fmla="*/ 656272 h 1476375"/>
              <a:gd name="connsiteX98" fmla="*/ 475298 w 1028700"/>
              <a:gd name="connsiteY98" fmla="*/ 731520 h 1476375"/>
              <a:gd name="connsiteX99" fmla="*/ 450533 w 1028700"/>
              <a:gd name="connsiteY99" fmla="*/ 680085 h 1476375"/>
              <a:gd name="connsiteX100" fmla="*/ 511492 w 1028700"/>
              <a:gd name="connsiteY100" fmla="*/ 656272 h 1476375"/>
              <a:gd name="connsiteX101" fmla="*/ 733425 w 1028700"/>
              <a:gd name="connsiteY101" fmla="*/ 534352 h 1476375"/>
              <a:gd name="connsiteX102" fmla="*/ 733425 w 1028700"/>
              <a:gd name="connsiteY102" fmla="*/ 542925 h 1476375"/>
              <a:gd name="connsiteX103" fmla="*/ 734378 w 1028700"/>
              <a:gd name="connsiteY103" fmla="*/ 560070 h 1476375"/>
              <a:gd name="connsiteX104" fmla="*/ 541973 w 1028700"/>
              <a:gd name="connsiteY104" fmla="*/ 634365 h 1476375"/>
              <a:gd name="connsiteX105" fmla="*/ 536258 w 1028700"/>
              <a:gd name="connsiteY105" fmla="*/ 627697 h 1476375"/>
              <a:gd name="connsiteX106" fmla="*/ 606743 w 1028700"/>
              <a:gd name="connsiteY106" fmla="*/ 481965 h 1476375"/>
              <a:gd name="connsiteX107" fmla="*/ 733425 w 1028700"/>
              <a:gd name="connsiteY107" fmla="*/ 534352 h 1476375"/>
              <a:gd name="connsiteX108" fmla="*/ 533400 w 1028700"/>
              <a:gd name="connsiteY108" fmla="*/ 442912 h 1476375"/>
              <a:gd name="connsiteX109" fmla="*/ 725805 w 1028700"/>
              <a:gd name="connsiteY109" fmla="*/ 211455 h 1476375"/>
              <a:gd name="connsiteX110" fmla="*/ 601028 w 1028700"/>
              <a:gd name="connsiteY110" fmla="*/ 470535 h 1476375"/>
              <a:gd name="connsiteX111" fmla="*/ 533400 w 1028700"/>
              <a:gd name="connsiteY111" fmla="*/ 442912 h 1476375"/>
              <a:gd name="connsiteX112" fmla="*/ 304800 w 1028700"/>
              <a:gd name="connsiteY112" fmla="*/ 377190 h 1476375"/>
              <a:gd name="connsiteX113" fmla="*/ 442913 w 1028700"/>
              <a:gd name="connsiteY113" fmla="*/ 536257 h 1476375"/>
              <a:gd name="connsiteX114" fmla="*/ 404813 w 1028700"/>
              <a:gd name="connsiteY114" fmla="*/ 583882 h 1476375"/>
              <a:gd name="connsiteX115" fmla="*/ 304800 w 1028700"/>
              <a:gd name="connsiteY115" fmla="*/ 377190 h 1476375"/>
              <a:gd name="connsiteX116" fmla="*/ 401955 w 1028700"/>
              <a:gd name="connsiteY116" fmla="*/ 601027 h 1476375"/>
              <a:gd name="connsiteX117" fmla="*/ 437198 w 1028700"/>
              <a:gd name="connsiteY117" fmla="*/ 674370 h 1476375"/>
              <a:gd name="connsiteX118" fmla="*/ 295275 w 1028700"/>
              <a:gd name="connsiteY118" fmla="*/ 728662 h 1476375"/>
              <a:gd name="connsiteX119" fmla="*/ 401955 w 1028700"/>
              <a:gd name="connsiteY119" fmla="*/ 601027 h 1476375"/>
              <a:gd name="connsiteX120" fmla="*/ 295275 w 1028700"/>
              <a:gd name="connsiteY120" fmla="*/ 740092 h 1476375"/>
              <a:gd name="connsiteX121" fmla="*/ 441960 w 1028700"/>
              <a:gd name="connsiteY121" fmla="*/ 683895 h 1476375"/>
              <a:gd name="connsiteX122" fmla="*/ 470535 w 1028700"/>
              <a:gd name="connsiteY122" fmla="*/ 742950 h 1476375"/>
              <a:gd name="connsiteX123" fmla="*/ 443865 w 1028700"/>
              <a:gd name="connsiteY123" fmla="*/ 798195 h 1476375"/>
              <a:gd name="connsiteX124" fmla="*/ 295275 w 1028700"/>
              <a:gd name="connsiteY124" fmla="*/ 740092 h 1476375"/>
              <a:gd name="connsiteX125" fmla="*/ 295275 w 1028700"/>
              <a:gd name="connsiteY125" fmla="*/ 740092 h 1476375"/>
              <a:gd name="connsiteX126" fmla="*/ 295275 w 1028700"/>
              <a:gd name="connsiteY126" fmla="*/ 740092 h 1476375"/>
              <a:gd name="connsiteX127" fmla="*/ 295275 w 1028700"/>
              <a:gd name="connsiteY127" fmla="*/ 751522 h 1476375"/>
              <a:gd name="connsiteX128" fmla="*/ 439103 w 1028700"/>
              <a:gd name="connsiteY128" fmla="*/ 806767 h 1476375"/>
              <a:gd name="connsiteX129" fmla="*/ 402908 w 1028700"/>
              <a:gd name="connsiteY129" fmla="*/ 881062 h 1476375"/>
              <a:gd name="connsiteX130" fmla="*/ 295275 w 1028700"/>
              <a:gd name="connsiteY130" fmla="*/ 751522 h 1476375"/>
              <a:gd name="connsiteX131" fmla="*/ 405765 w 1028700"/>
              <a:gd name="connsiteY131" fmla="*/ 899160 h 1476375"/>
              <a:gd name="connsiteX132" fmla="*/ 444817 w 1028700"/>
              <a:gd name="connsiteY132" fmla="*/ 946786 h 1476375"/>
              <a:gd name="connsiteX133" fmla="*/ 304800 w 1028700"/>
              <a:gd name="connsiteY133" fmla="*/ 1107758 h 1476375"/>
              <a:gd name="connsiteX134" fmla="*/ 405765 w 1028700"/>
              <a:gd name="connsiteY134" fmla="*/ 899160 h 1476375"/>
              <a:gd name="connsiteX135" fmla="*/ 721995 w 1028700"/>
              <a:gd name="connsiteY135" fmla="*/ 1263968 h 1476375"/>
              <a:gd name="connsiteX136" fmla="*/ 536258 w 1028700"/>
              <a:gd name="connsiteY136" fmla="*/ 1040131 h 1476375"/>
              <a:gd name="connsiteX137" fmla="*/ 601980 w 1028700"/>
              <a:gd name="connsiteY137" fmla="*/ 1013461 h 1476375"/>
              <a:gd name="connsiteX138" fmla="*/ 721995 w 1028700"/>
              <a:gd name="connsiteY138" fmla="*/ 1263968 h 1476375"/>
              <a:gd name="connsiteX139" fmla="*/ 605790 w 1028700"/>
              <a:gd name="connsiteY139" fmla="*/ 1002031 h 1476375"/>
              <a:gd name="connsiteX140" fmla="*/ 535305 w 1028700"/>
              <a:gd name="connsiteY140" fmla="*/ 856297 h 1476375"/>
              <a:gd name="connsiteX141" fmla="*/ 543878 w 1028700"/>
              <a:gd name="connsiteY141" fmla="*/ 846772 h 1476375"/>
              <a:gd name="connsiteX142" fmla="*/ 734378 w 1028700"/>
              <a:gd name="connsiteY142" fmla="*/ 920116 h 1476375"/>
              <a:gd name="connsiteX143" fmla="*/ 733425 w 1028700"/>
              <a:gd name="connsiteY143" fmla="*/ 939166 h 1476375"/>
              <a:gd name="connsiteX144" fmla="*/ 734378 w 1028700"/>
              <a:gd name="connsiteY144" fmla="*/ 950596 h 1476375"/>
              <a:gd name="connsiteX145" fmla="*/ 605790 w 1028700"/>
              <a:gd name="connsiteY145" fmla="*/ 1002031 h 1476375"/>
              <a:gd name="connsiteX146" fmla="*/ 743903 w 1028700"/>
              <a:gd name="connsiteY146" fmla="*/ 882967 h 1476375"/>
              <a:gd name="connsiteX147" fmla="*/ 735330 w 1028700"/>
              <a:gd name="connsiteY147" fmla="*/ 910590 h 1476375"/>
              <a:gd name="connsiteX148" fmla="*/ 550545 w 1028700"/>
              <a:gd name="connsiteY148" fmla="*/ 839152 h 1476375"/>
              <a:gd name="connsiteX149" fmla="*/ 628650 w 1028700"/>
              <a:gd name="connsiteY149" fmla="*/ 749617 h 1476375"/>
              <a:gd name="connsiteX150" fmla="*/ 743903 w 1028700"/>
              <a:gd name="connsiteY150" fmla="*/ 882967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028700" h="1476375">
                <a:moveTo>
                  <a:pt x="749618" y="610552"/>
                </a:moveTo>
                <a:cubicBezTo>
                  <a:pt x="774383" y="658177"/>
                  <a:pt x="823913" y="690562"/>
                  <a:pt x="881063" y="690562"/>
                </a:cubicBezTo>
                <a:cubicBezTo>
                  <a:pt x="962978" y="690562"/>
                  <a:pt x="1028700" y="624840"/>
                  <a:pt x="1028700" y="542925"/>
                </a:cubicBezTo>
                <a:cubicBezTo>
                  <a:pt x="1028700" y="461010"/>
                  <a:pt x="962978" y="395287"/>
                  <a:pt x="881063" y="395287"/>
                </a:cubicBezTo>
                <a:cubicBezTo>
                  <a:pt x="805815" y="395287"/>
                  <a:pt x="743903" y="451485"/>
                  <a:pt x="734378" y="523875"/>
                </a:cubicBezTo>
                <a:lnTo>
                  <a:pt x="610553" y="473392"/>
                </a:lnTo>
                <a:lnTo>
                  <a:pt x="742950" y="199072"/>
                </a:lnTo>
                <a:cubicBezTo>
                  <a:pt x="763905" y="255270"/>
                  <a:pt x="818198" y="295275"/>
                  <a:pt x="881063" y="295275"/>
                </a:cubicBezTo>
                <a:cubicBezTo>
                  <a:pt x="962978" y="295275"/>
                  <a:pt x="1028700" y="229552"/>
                  <a:pt x="1028700" y="147637"/>
                </a:cubicBezTo>
                <a:cubicBezTo>
                  <a:pt x="1028700" y="65722"/>
                  <a:pt x="962025" y="0"/>
                  <a:pt x="881063" y="0"/>
                </a:cubicBezTo>
                <a:cubicBezTo>
                  <a:pt x="800100" y="0"/>
                  <a:pt x="733425" y="65722"/>
                  <a:pt x="733425" y="147637"/>
                </a:cubicBezTo>
                <a:cubicBezTo>
                  <a:pt x="733425" y="159067"/>
                  <a:pt x="735330" y="170497"/>
                  <a:pt x="737235" y="180975"/>
                </a:cubicBezTo>
                <a:lnTo>
                  <a:pt x="294323" y="339090"/>
                </a:lnTo>
                <a:cubicBezTo>
                  <a:pt x="290513" y="260032"/>
                  <a:pt x="226695" y="198120"/>
                  <a:pt x="147638" y="198120"/>
                </a:cubicBezTo>
                <a:cubicBezTo>
                  <a:pt x="65723" y="198120"/>
                  <a:pt x="0" y="263842"/>
                  <a:pt x="0" y="345757"/>
                </a:cubicBezTo>
                <a:cubicBezTo>
                  <a:pt x="0" y="427672"/>
                  <a:pt x="65723" y="493395"/>
                  <a:pt x="147638" y="493395"/>
                </a:cubicBezTo>
                <a:cubicBezTo>
                  <a:pt x="220027" y="493395"/>
                  <a:pt x="280035" y="441960"/>
                  <a:pt x="292418" y="373380"/>
                </a:cubicBezTo>
                <a:lnTo>
                  <a:pt x="398145" y="592455"/>
                </a:lnTo>
                <a:lnTo>
                  <a:pt x="293370" y="718185"/>
                </a:lnTo>
                <a:cubicBezTo>
                  <a:pt x="281940" y="647700"/>
                  <a:pt x="220980" y="593407"/>
                  <a:pt x="147638" y="593407"/>
                </a:cubicBezTo>
                <a:cubicBezTo>
                  <a:pt x="65723" y="593407"/>
                  <a:pt x="0" y="659130"/>
                  <a:pt x="0" y="741045"/>
                </a:cubicBezTo>
                <a:cubicBezTo>
                  <a:pt x="0" y="822960"/>
                  <a:pt x="65723" y="888682"/>
                  <a:pt x="147638" y="888682"/>
                </a:cubicBezTo>
                <a:cubicBezTo>
                  <a:pt x="221933" y="888682"/>
                  <a:pt x="282893" y="834390"/>
                  <a:pt x="293370" y="763905"/>
                </a:cubicBezTo>
                <a:lnTo>
                  <a:pt x="399098" y="891540"/>
                </a:lnTo>
                <a:lnTo>
                  <a:pt x="293370" y="1111568"/>
                </a:lnTo>
                <a:cubicBezTo>
                  <a:pt x="280988" y="1042036"/>
                  <a:pt x="220980" y="988696"/>
                  <a:pt x="147638" y="988696"/>
                </a:cubicBezTo>
                <a:cubicBezTo>
                  <a:pt x="65723" y="988696"/>
                  <a:pt x="0" y="1054418"/>
                  <a:pt x="0" y="1136333"/>
                </a:cubicBezTo>
                <a:cubicBezTo>
                  <a:pt x="0" y="1218248"/>
                  <a:pt x="65723" y="1283971"/>
                  <a:pt x="147638" y="1283971"/>
                </a:cubicBezTo>
                <a:cubicBezTo>
                  <a:pt x="225743" y="1283971"/>
                  <a:pt x="289560" y="1223011"/>
                  <a:pt x="294323" y="1145858"/>
                </a:cubicBezTo>
                <a:lnTo>
                  <a:pt x="736283" y="1302068"/>
                </a:lnTo>
                <a:cubicBezTo>
                  <a:pt x="734378" y="1312546"/>
                  <a:pt x="732473" y="1322071"/>
                  <a:pt x="732473" y="1333501"/>
                </a:cubicBezTo>
                <a:cubicBezTo>
                  <a:pt x="732473" y="1415416"/>
                  <a:pt x="798195" y="1481138"/>
                  <a:pt x="880110" y="1481138"/>
                </a:cubicBezTo>
                <a:cubicBezTo>
                  <a:pt x="962025" y="1481138"/>
                  <a:pt x="1027747" y="1415416"/>
                  <a:pt x="1027747" y="1333501"/>
                </a:cubicBezTo>
                <a:cubicBezTo>
                  <a:pt x="1027747" y="1251586"/>
                  <a:pt x="962025" y="1185863"/>
                  <a:pt x="880110" y="1185863"/>
                </a:cubicBezTo>
                <a:cubicBezTo>
                  <a:pt x="816293" y="1185863"/>
                  <a:pt x="762000" y="1226821"/>
                  <a:pt x="741045" y="1283971"/>
                </a:cubicBezTo>
                <a:lnTo>
                  <a:pt x="610553" y="1010603"/>
                </a:lnTo>
                <a:lnTo>
                  <a:pt x="735330" y="960121"/>
                </a:lnTo>
                <a:cubicBezTo>
                  <a:pt x="745808" y="1031558"/>
                  <a:pt x="806768" y="1085851"/>
                  <a:pt x="881063" y="1085851"/>
                </a:cubicBezTo>
                <a:cubicBezTo>
                  <a:pt x="962978" y="1085851"/>
                  <a:pt x="1028700" y="1020128"/>
                  <a:pt x="1028700" y="938213"/>
                </a:cubicBezTo>
                <a:cubicBezTo>
                  <a:pt x="1028700" y="856297"/>
                  <a:pt x="962978" y="790575"/>
                  <a:pt x="881063" y="790575"/>
                </a:cubicBezTo>
                <a:cubicBezTo>
                  <a:pt x="822960" y="790575"/>
                  <a:pt x="773430" y="823912"/>
                  <a:pt x="748665" y="872490"/>
                </a:cubicBezTo>
                <a:lnTo>
                  <a:pt x="635318" y="741997"/>
                </a:lnTo>
                <a:lnTo>
                  <a:pt x="749618" y="610552"/>
                </a:lnTo>
                <a:close/>
                <a:moveTo>
                  <a:pt x="628650" y="735330"/>
                </a:moveTo>
                <a:lnTo>
                  <a:pt x="548640" y="642937"/>
                </a:lnTo>
                <a:lnTo>
                  <a:pt x="736283" y="570547"/>
                </a:lnTo>
                <a:cubicBezTo>
                  <a:pt x="738188" y="581025"/>
                  <a:pt x="741045" y="591502"/>
                  <a:pt x="745808" y="601027"/>
                </a:cubicBezTo>
                <a:lnTo>
                  <a:pt x="628650" y="735330"/>
                </a:lnTo>
                <a:close/>
                <a:moveTo>
                  <a:pt x="301943" y="1125856"/>
                </a:moveTo>
                <a:lnTo>
                  <a:pt x="451485" y="954406"/>
                </a:lnTo>
                <a:lnTo>
                  <a:pt x="521017" y="1037273"/>
                </a:lnTo>
                <a:lnTo>
                  <a:pt x="301943" y="1125856"/>
                </a:lnTo>
                <a:close/>
                <a:moveTo>
                  <a:pt x="526733" y="1044893"/>
                </a:moveTo>
                <a:lnTo>
                  <a:pt x="731520" y="1291591"/>
                </a:lnTo>
                <a:lnTo>
                  <a:pt x="298133" y="1138238"/>
                </a:lnTo>
                <a:lnTo>
                  <a:pt x="526733" y="1044893"/>
                </a:lnTo>
                <a:close/>
                <a:moveTo>
                  <a:pt x="457200" y="946786"/>
                </a:moveTo>
                <a:lnTo>
                  <a:pt x="528638" y="864870"/>
                </a:lnTo>
                <a:lnTo>
                  <a:pt x="597218" y="1006793"/>
                </a:lnTo>
                <a:lnTo>
                  <a:pt x="529590" y="1034416"/>
                </a:lnTo>
                <a:lnTo>
                  <a:pt x="457200" y="946786"/>
                </a:lnTo>
                <a:close/>
                <a:moveTo>
                  <a:pt x="451485" y="939166"/>
                </a:moveTo>
                <a:lnTo>
                  <a:pt x="410528" y="889635"/>
                </a:lnTo>
                <a:lnTo>
                  <a:pt x="448628" y="810577"/>
                </a:lnTo>
                <a:lnTo>
                  <a:pt x="515303" y="836295"/>
                </a:lnTo>
                <a:lnTo>
                  <a:pt x="524828" y="855345"/>
                </a:lnTo>
                <a:lnTo>
                  <a:pt x="451485" y="939166"/>
                </a:lnTo>
                <a:close/>
                <a:moveTo>
                  <a:pt x="452438" y="801052"/>
                </a:moveTo>
                <a:lnTo>
                  <a:pt x="475298" y="753427"/>
                </a:lnTo>
                <a:lnTo>
                  <a:pt x="508635" y="822960"/>
                </a:lnTo>
                <a:lnTo>
                  <a:pt x="452438" y="801052"/>
                </a:lnTo>
                <a:close/>
                <a:moveTo>
                  <a:pt x="521970" y="828675"/>
                </a:moveTo>
                <a:lnTo>
                  <a:pt x="481013" y="742950"/>
                </a:lnTo>
                <a:lnTo>
                  <a:pt x="524828" y="652462"/>
                </a:lnTo>
                <a:lnTo>
                  <a:pt x="539115" y="646747"/>
                </a:lnTo>
                <a:lnTo>
                  <a:pt x="622935" y="742950"/>
                </a:lnTo>
                <a:lnTo>
                  <a:pt x="541973" y="836295"/>
                </a:lnTo>
                <a:lnTo>
                  <a:pt x="521970" y="828675"/>
                </a:lnTo>
                <a:close/>
                <a:moveTo>
                  <a:pt x="518160" y="446722"/>
                </a:moveTo>
                <a:lnTo>
                  <a:pt x="449580" y="528637"/>
                </a:lnTo>
                <a:lnTo>
                  <a:pt x="301943" y="359092"/>
                </a:lnTo>
                <a:lnTo>
                  <a:pt x="518160" y="446722"/>
                </a:lnTo>
                <a:close/>
                <a:moveTo>
                  <a:pt x="298133" y="347662"/>
                </a:moveTo>
                <a:lnTo>
                  <a:pt x="726758" y="195262"/>
                </a:lnTo>
                <a:lnTo>
                  <a:pt x="524828" y="439102"/>
                </a:lnTo>
                <a:lnTo>
                  <a:pt x="298133" y="347662"/>
                </a:lnTo>
                <a:close/>
                <a:moveTo>
                  <a:pt x="527685" y="450532"/>
                </a:moveTo>
                <a:lnTo>
                  <a:pt x="597218" y="479107"/>
                </a:lnTo>
                <a:lnTo>
                  <a:pt x="528638" y="621030"/>
                </a:lnTo>
                <a:lnTo>
                  <a:pt x="455295" y="537210"/>
                </a:lnTo>
                <a:lnTo>
                  <a:pt x="527685" y="450532"/>
                </a:lnTo>
                <a:close/>
                <a:moveTo>
                  <a:pt x="524828" y="629602"/>
                </a:moveTo>
                <a:lnTo>
                  <a:pt x="518160" y="643890"/>
                </a:lnTo>
                <a:lnTo>
                  <a:pt x="446723" y="671512"/>
                </a:lnTo>
                <a:lnTo>
                  <a:pt x="408623" y="593407"/>
                </a:lnTo>
                <a:lnTo>
                  <a:pt x="449580" y="543877"/>
                </a:lnTo>
                <a:lnTo>
                  <a:pt x="524828" y="629602"/>
                </a:lnTo>
                <a:close/>
                <a:moveTo>
                  <a:pt x="511492" y="656272"/>
                </a:moveTo>
                <a:lnTo>
                  <a:pt x="475298" y="731520"/>
                </a:lnTo>
                <a:lnTo>
                  <a:pt x="450533" y="680085"/>
                </a:lnTo>
                <a:lnTo>
                  <a:pt x="511492" y="656272"/>
                </a:lnTo>
                <a:close/>
                <a:moveTo>
                  <a:pt x="733425" y="534352"/>
                </a:moveTo>
                <a:cubicBezTo>
                  <a:pt x="733425" y="537210"/>
                  <a:pt x="733425" y="540067"/>
                  <a:pt x="733425" y="542925"/>
                </a:cubicBezTo>
                <a:cubicBezTo>
                  <a:pt x="733425" y="548640"/>
                  <a:pt x="733425" y="554355"/>
                  <a:pt x="734378" y="560070"/>
                </a:cubicBezTo>
                <a:lnTo>
                  <a:pt x="541973" y="634365"/>
                </a:lnTo>
                <a:lnTo>
                  <a:pt x="536258" y="627697"/>
                </a:lnTo>
                <a:lnTo>
                  <a:pt x="606743" y="481965"/>
                </a:lnTo>
                <a:lnTo>
                  <a:pt x="733425" y="534352"/>
                </a:lnTo>
                <a:close/>
                <a:moveTo>
                  <a:pt x="533400" y="442912"/>
                </a:moveTo>
                <a:lnTo>
                  <a:pt x="725805" y="211455"/>
                </a:lnTo>
                <a:lnTo>
                  <a:pt x="601028" y="470535"/>
                </a:lnTo>
                <a:lnTo>
                  <a:pt x="533400" y="442912"/>
                </a:lnTo>
                <a:close/>
                <a:moveTo>
                  <a:pt x="304800" y="377190"/>
                </a:moveTo>
                <a:lnTo>
                  <a:pt x="442913" y="536257"/>
                </a:lnTo>
                <a:lnTo>
                  <a:pt x="404813" y="583882"/>
                </a:lnTo>
                <a:lnTo>
                  <a:pt x="304800" y="377190"/>
                </a:lnTo>
                <a:close/>
                <a:moveTo>
                  <a:pt x="401955" y="601027"/>
                </a:moveTo>
                <a:lnTo>
                  <a:pt x="437198" y="674370"/>
                </a:lnTo>
                <a:lnTo>
                  <a:pt x="295275" y="728662"/>
                </a:lnTo>
                <a:lnTo>
                  <a:pt x="401955" y="601027"/>
                </a:lnTo>
                <a:close/>
                <a:moveTo>
                  <a:pt x="295275" y="740092"/>
                </a:moveTo>
                <a:lnTo>
                  <a:pt x="441960" y="683895"/>
                </a:lnTo>
                <a:lnTo>
                  <a:pt x="470535" y="742950"/>
                </a:lnTo>
                <a:lnTo>
                  <a:pt x="443865" y="798195"/>
                </a:lnTo>
                <a:lnTo>
                  <a:pt x="295275" y="740092"/>
                </a:lnTo>
                <a:lnTo>
                  <a:pt x="295275" y="740092"/>
                </a:lnTo>
                <a:lnTo>
                  <a:pt x="295275" y="740092"/>
                </a:lnTo>
                <a:close/>
                <a:moveTo>
                  <a:pt x="295275" y="751522"/>
                </a:moveTo>
                <a:lnTo>
                  <a:pt x="439103" y="806767"/>
                </a:lnTo>
                <a:lnTo>
                  <a:pt x="402908" y="881062"/>
                </a:lnTo>
                <a:lnTo>
                  <a:pt x="295275" y="751522"/>
                </a:lnTo>
                <a:close/>
                <a:moveTo>
                  <a:pt x="405765" y="899160"/>
                </a:moveTo>
                <a:lnTo>
                  <a:pt x="444817" y="946786"/>
                </a:lnTo>
                <a:lnTo>
                  <a:pt x="304800" y="1107758"/>
                </a:lnTo>
                <a:lnTo>
                  <a:pt x="405765" y="899160"/>
                </a:lnTo>
                <a:close/>
                <a:moveTo>
                  <a:pt x="721995" y="1263968"/>
                </a:moveTo>
                <a:lnTo>
                  <a:pt x="536258" y="1040131"/>
                </a:lnTo>
                <a:lnTo>
                  <a:pt x="601980" y="1013461"/>
                </a:lnTo>
                <a:lnTo>
                  <a:pt x="721995" y="1263968"/>
                </a:lnTo>
                <a:close/>
                <a:moveTo>
                  <a:pt x="605790" y="1002031"/>
                </a:moveTo>
                <a:lnTo>
                  <a:pt x="535305" y="856297"/>
                </a:lnTo>
                <a:lnTo>
                  <a:pt x="543878" y="846772"/>
                </a:lnTo>
                <a:lnTo>
                  <a:pt x="734378" y="920116"/>
                </a:lnTo>
                <a:cubicBezTo>
                  <a:pt x="733425" y="925831"/>
                  <a:pt x="733425" y="932498"/>
                  <a:pt x="733425" y="939166"/>
                </a:cubicBezTo>
                <a:cubicBezTo>
                  <a:pt x="733425" y="942976"/>
                  <a:pt x="733425" y="946786"/>
                  <a:pt x="734378" y="950596"/>
                </a:cubicBezTo>
                <a:lnTo>
                  <a:pt x="605790" y="1002031"/>
                </a:lnTo>
                <a:close/>
                <a:moveTo>
                  <a:pt x="743903" y="882967"/>
                </a:moveTo>
                <a:cubicBezTo>
                  <a:pt x="740093" y="891540"/>
                  <a:pt x="737235" y="901065"/>
                  <a:pt x="735330" y="910590"/>
                </a:cubicBezTo>
                <a:lnTo>
                  <a:pt x="550545" y="839152"/>
                </a:lnTo>
                <a:lnTo>
                  <a:pt x="628650" y="749617"/>
                </a:lnTo>
                <a:lnTo>
                  <a:pt x="743903" y="882967"/>
                </a:lnTo>
                <a:close/>
              </a:path>
            </a:pathLst>
          </a:custGeom>
          <a:solidFill>
            <a:srgbClr val="4472C4"/>
          </a:solidFill>
          <a:ln w="9525" cap="flat">
            <a:noFill/>
            <a:prstDash val="solid"/>
            <a:miter/>
          </a:ln>
        </p:spPr>
        <p:txBody>
          <a:bodyPr rtlCol="0" anchor="ctr"/>
          <a:lstStyle/>
          <a:p>
            <a:endParaRPr lang="de-DE">
              <a:latin typeface="Segoe UI" panose="020B0502040204020203" pitchFamily="34" charset="0"/>
              <a:cs typeface="Segoe UI" panose="020B0502040204020203" pitchFamily="34" charset="0"/>
            </a:endParaRPr>
          </a:p>
        </p:txBody>
      </p:sp>
      <p:sp>
        <p:nvSpPr>
          <p:cNvPr id="52" name="Graphic 2">
            <a:extLst>
              <a:ext uri="{FF2B5EF4-FFF2-40B4-BE49-F238E27FC236}">
                <a16:creationId xmlns:a16="http://schemas.microsoft.com/office/drawing/2014/main" id="{A27C7C55-2D9B-4F29-9366-61905E3461C7}"/>
              </a:ext>
            </a:extLst>
          </p:cNvPr>
          <p:cNvSpPr>
            <a:spLocks noChangeAspect="1"/>
          </p:cNvSpPr>
          <p:nvPr/>
        </p:nvSpPr>
        <p:spPr>
          <a:xfrm>
            <a:off x="6364357" y="4581860"/>
            <a:ext cx="603940" cy="603940"/>
          </a:xfrm>
          <a:custGeom>
            <a:avLst/>
            <a:gdLst>
              <a:gd name="connsiteX0" fmla="*/ 417928 w 838200"/>
              <a:gd name="connsiteY0" fmla="*/ 98 h 838200"/>
              <a:gd name="connsiteX1" fmla="*/ 400961 w 838200"/>
              <a:gd name="connsiteY1" fmla="*/ 19446 h 838200"/>
              <a:gd name="connsiteX2" fmla="*/ 400961 w 838200"/>
              <a:gd name="connsiteY2" fmla="*/ 96241 h 838200"/>
              <a:gd name="connsiteX3" fmla="*/ 96756 w 838200"/>
              <a:gd name="connsiteY3" fmla="*/ 400446 h 838200"/>
              <a:gd name="connsiteX4" fmla="*/ 19961 w 838200"/>
              <a:gd name="connsiteY4" fmla="*/ 400446 h 838200"/>
              <a:gd name="connsiteX5" fmla="*/ 18175 w 838200"/>
              <a:gd name="connsiteY5" fmla="*/ 400446 h 838200"/>
              <a:gd name="connsiteX6" fmla="*/ 18 w 838200"/>
              <a:gd name="connsiteY6" fmla="*/ 420389 h 838200"/>
              <a:gd name="connsiteX7" fmla="*/ 19961 w 838200"/>
              <a:gd name="connsiteY7" fmla="*/ 438546 h 838200"/>
              <a:gd name="connsiteX8" fmla="*/ 96756 w 838200"/>
              <a:gd name="connsiteY8" fmla="*/ 438546 h 838200"/>
              <a:gd name="connsiteX9" fmla="*/ 400961 w 838200"/>
              <a:gd name="connsiteY9" fmla="*/ 742750 h 838200"/>
              <a:gd name="connsiteX10" fmla="*/ 400961 w 838200"/>
              <a:gd name="connsiteY10" fmla="*/ 819546 h 838200"/>
              <a:gd name="connsiteX11" fmla="*/ 420011 w 838200"/>
              <a:gd name="connsiteY11" fmla="*/ 838894 h 838200"/>
              <a:gd name="connsiteX12" fmla="*/ 439061 w 838200"/>
              <a:gd name="connsiteY12" fmla="*/ 819546 h 838200"/>
              <a:gd name="connsiteX13" fmla="*/ 439061 w 838200"/>
              <a:gd name="connsiteY13" fmla="*/ 742750 h 838200"/>
              <a:gd name="connsiteX14" fmla="*/ 743266 w 838200"/>
              <a:gd name="connsiteY14" fmla="*/ 438546 h 838200"/>
              <a:gd name="connsiteX15" fmla="*/ 820061 w 838200"/>
              <a:gd name="connsiteY15" fmla="*/ 438546 h 838200"/>
              <a:gd name="connsiteX16" fmla="*/ 839409 w 838200"/>
              <a:gd name="connsiteY16" fmla="*/ 419496 h 838200"/>
              <a:gd name="connsiteX17" fmla="*/ 820061 w 838200"/>
              <a:gd name="connsiteY17" fmla="*/ 400446 h 838200"/>
              <a:gd name="connsiteX18" fmla="*/ 743266 w 838200"/>
              <a:gd name="connsiteY18" fmla="*/ 400446 h 838200"/>
              <a:gd name="connsiteX19" fmla="*/ 439061 w 838200"/>
              <a:gd name="connsiteY19" fmla="*/ 96241 h 838200"/>
              <a:gd name="connsiteX20" fmla="*/ 439061 w 838200"/>
              <a:gd name="connsiteY20" fmla="*/ 19446 h 838200"/>
              <a:gd name="connsiteX21" fmla="*/ 417928 w 838200"/>
              <a:gd name="connsiteY21" fmla="*/ 98 h 838200"/>
              <a:gd name="connsiteX22" fmla="*/ 420011 w 838200"/>
              <a:gd name="connsiteY22" fmla="*/ 133746 h 838200"/>
              <a:gd name="connsiteX23" fmla="*/ 705761 w 838200"/>
              <a:gd name="connsiteY23" fmla="*/ 419496 h 838200"/>
              <a:gd name="connsiteX24" fmla="*/ 420011 w 838200"/>
              <a:gd name="connsiteY24" fmla="*/ 705246 h 838200"/>
              <a:gd name="connsiteX25" fmla="*/ 134261 w 838200"/>
              <a:gd name="connsiteY25" fmla="*/ 419496 h 838200"/>
              <a:gd name="connsiteX26" fmla="*/ 420011 w 838200"/>
              <a:gd name="connsiteY26" fmla="*/ 133746 h 838200"/>
              <a:gd name="connsiteX27" fmla="*/ 420011 w 838200"/>
              <a:gd name="connsiteY27" fmla="*/ 333771 h 838200"/>
              <a:gd name="connsiteX28" fmla="*/ 334286 w 838200"/>
              <a:gd name="connsiteY28" fmla="*/ 419496 h 838200"/>
              <a:gd name="connsiteX29" fmla="*/ 420011 w 838200"/>
              <a:gd name="connsiteY29" fmla="*/ 505221 h 838200"/>
              <a:gd name="connsiteX30" fmla="*/ 505736 w 838200"/>
              <a:gd name="connsiteY30" fmla="*/ 419496 h 838200"/>
              <a:gd name="connsiteX31" fmla="*/ 420011 w 838200"/>
              <a:gd name="connsiteY31" fmla="*/ 333771 h 838200"/>
              <a:gd name="connsiteX32" fmla="*/ 420011 w 838200"/>
              <a:gd name="connsiteY32" fmla="*/ 371871 h 838200"/>
              <a:gd name="connsiteX33" fmla="*/ 467636 w 838200"/>
              <a:gd name="connsiteY33" fmla="*/ 419496 h 838200"/>
              <a:gd name="connsiteX34" fmla="*/ 420011 w 838200"/>
              <a:gd name="connsiteY34" fmla="*/ 467121 h 838200"/>
              <a:gd name="connsiteX35" fmla="*/ 372386 w 838200"/>
              <a:gd name="connsiteY35" fmla="*/ 419496 h 838200"/>
              <a:gd name="connsiteX36" fmla="*/ 420011 w 838200"/>
              <a:gd name="connsiteY36" fmla="*/ 371871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200" h="838200">
                <a:moveTo>
                  <a:pt x="417928" y="98"/>
                </a:moveTo>
                <a:cubicBezTo>
                  <a:pt x="408567" y="1127"/>
                  <a:pt x="400758" y="10031"/>
                  <a:pt x="400961" y="19446"/>
                </a:cubicBezTo>
                <a:lnTo>
                  <a:pt x="400961" y="96241"/>
                </a:lnTo>
                <a:cubicBezTo>
                  <a:pt x="237478" y="105763"/>
                  <a:pt x="106279" y="236961"/>
                  <a:pt x="96756" y="400446"/>
                </a:cubicBezTo>
                <a:lnTo>
                  <a:pt x="19961" y="400446"/>
                </a:lnTo>
                <a:lnTo>
                  <a:pt x="18175" y="400446"/>
                </a:lnTo>
                <a:cubicBezTo>
                  <a:pt x="8199" y="400912"/>
                  <a:pt x="-449" y="410412"/>
                  <a:pt x="18" y="420389"/>
                </a:cubicBezTo>
                <a:cubicBezTo>
                  <a:pt x="486" y="430364"/>
                  <a:pt x="9985" y="439015"/>
                  <a:pt x="19961" y="438546"/>
                </a:cubicBezTo>
                <a:lnTo>
                  <a:pt x="96756" y="438546"/>
                </a:lnTo>
                <a:cubicBezTo>
                  <a:pt x="106279" y="602029"/>
                  <a:pt x="237478" y="733228"/>
                  <a:pt x="400961" y="742750"/>
                </a:cubicBezTo>
                <a:lnTo>
                  <a:pt x="400961" y="819546"/>
                </a:lnTo>
                <a:cubicBezTo>
                  <a:pt x="400819" y="829610"/>
                  <a:pt x="409946" y="838894"/>
                  <a:pt x="420011" y="838894"/>
                </a:cubicBezTo>
                <a:cubicBezTo>
                  <a:pt x="430076" y="838894"/>
                  <a:pt x="439203" y="829610"/>
                  <a:pt x="439061" y="819546"/>
                </a:cubicBezTo>
                <a:lnTo>
                  <a:pt x="439061" y="742750"/>
                </a:lnTo>
                <a:cubicBezTo>
                  <a:pt x="602544" y="733228"/>
                  <a:pt x="733744" y="602029"/>
                  <a:pt x="743266" y="438546"/>
                </a:cubicBezTo>
                <a:lnTo>
                  <a:pt x="820061" y="438546"/>
                </a:lnTo>
                <a:cubicBezTo>
                  <a:pt x="830125" y="438688"/>
                  <a:pt x="839409" y="429561"/>
                  <a:pt x="839409" y="419496"/>
                </a:cubicBezTo>
                <a:cubicBezTo>
                  <a:pt x="839409" y="409431"/>
                  <a:pt x="830125" y="400304"/>
                  <a:pt x="820061" y="400446"/>
                </a:cubicBezTo>
                <a:lnTo>
                  <a:pt x="743266" y="400446"/>
                </a:lnTo>
                <a:cubicBezTo>
                  <a:pt x="733744" y="236961"/>
                  <a:pt x="602544" y="105763"/>
                  <a:pt x="439061" y="96241"/>
                </a:cubicBezTo>
                <a:lnTo>
                  <a:pt x="439061" y="19446"/>
                </a:lnTo>
                <a:cubicBezTo>
                  <a:pt x="439294" y="8639"/>
                  <a:pt x="428671" y="-1086"/>
                  <a:pt x="417928" y="98"/>
                </a:cubicBezTo>
                <a:close/>
                <a:moveTo>
                  <a:pt x="420011" y="133746"/>
                </a:moveTo>
                <a:cubicBezTo>
                  <a:pt x="578052" y="133746"/>
                  <a:pt x="705761" y="261454"/>
                  <a:pt x="705761" y="419496"/>
                </a:cubicBezTo>
                <a:cubicBezTo>
                  <a:pt x="705761" y="577536"/>
                  <a:pt x="578052" y="705246"/>
                  <a:pt x="420011" y="705246"/>
                </a:cubicBezTo>
                <a:cubicBezTo>
                  <a:pt x="261970" y="705246"/>
                  <a:pt x="134261" y="577536"/>
                  <a:pt x="134261" y="419496"/>
                </a:cubicBezTo>
                <a:cubicBezTo>
                  <a:pt x="134261" y="261454"/>
                  <a:pt x="261970" y="133746"/>
                  <a:pt x="420011" y="133746"/>
                </a:cubicBezTo>
                <a:close/>
                <a:moveTo>
                  <a:pt x="420011" y="333771"/>
                </a:moveTo>
                <a:cubicBezTo>
                  <a:pt x="372892" y="333771"/>
                  <a:pt x="334286" y="372376"/>
                  <a:pt x="334286" y="419496"/>
                </a:cubicBezTo>
                <a:cubicBezTo>
                  <a:pt x="334286" y="466615"/>
                  <a:pt x="372892" y="505221"/>
                  <a:pt x="420011" y="505221"/>
                </a:cubicBezTo>
                <a:cubicBezTo>
                  <a:pt x="467130" y="505221"/>
                  <a:pt x="505736" y="466615"/>
                  <a:pt x="505736" y="419496"/>
                </a:cubicBezTo>
                <a:cubicBezTo>
                  <a:pt x="505736" y="372376"/>
                  <a:pt x="467130" y="333771"/>
                  <a:pt x="420011" y="333771"/>
                </a:cubicBezTo>
                <a:close/>
                <a:moveTo>
                  <a:pt x="420011" y="371871"/>
                </a:moveTo>
                <a:cubicBezTo>
                  <a:pt x="446539" y="371871"/>
                  <a:pt x="467636" y="392968"/>
                  <a:pt x="467636" y="419496"/>
                </a:cubicBezTo>
                <a:cubicBezTo>
                  <a:pt x="467636" y="446024"/>
                  <a:pt x="446539" y="467121"/>
                  <a:pt x="420011" y="467121"/>
                </a:cubicBezTo>
                <a:cubicBezTo>
                  <a:pt x="393483" y="467121"/>
                  <a:pt x="372386" y="446024"/>
                  <a:pt x="372386" y="419496"/>
                </a:cubicBezTo>
                <a:cubicBezTo>
                  <a:pt x="372386" y="392968"/>
                  <a:pt x="393483" y="371871"/>
                  <a:pt x="420011" y="371871"/>
                </a:cubicBezTo>
                <a:close/>
              </a:path>
            </a:pathLst>
          </a:custGeom>
          <a:solidFill>
            <a:srgbClr val="4472C4"/>
          </a:solidFill>
          <a:ln w="81643" cap="flat">
            <a:noFill/>
            <a:prstDash val="solid"/>
            <a:miter/>
          </a:ln>
        </p:spPr>
        <p:txBody>
          <a:bodyPr rtlCol="0" anchor="ctr"/>
          <a:lstStyle/>
          <a:p>
            <a:endParaRPr lang="de-DE">
              <a:latin typeface="Segoe UI" panose="020B0502040204020203" pitchFamily="34" charset="0"/>
              <a:cs typeface="Segoe UI" panose="020B0502040204020203" pitchFamily="34" charset="0"/>
            </a:endParaRPr>
          </a:p>
        </p:txBody>
      </p:sp>
      <p:grpSp>
        <p:nvGrpSpPr>
          <p:cNvPr id="10" name="Graphic 7">
            <a:extLst>
              <a:ext uri="{FF2B5EF4-FFF2-40B4-BE49-F238E27FC236}">
                <a16:creationId xmlns:a16="http://schemas.microsoft.com/office/drawing/2014/main" id="{E70B8030-9A93-4513-B98A-830A49CAF63A}"/>
              </a:ext>
            </a:extLst>
          </p:cNvPr>
          <p:cNvGrpSpPr>
            <a:grpSpLocks noChangeAspect="1"/>
          </p:cNvGrpSpPr>
          <p:nvPr/>
        </p:nvGrpSpPr>
        <p:grpSpPr>
          <a:xfrm>
            <a:off x="4342661" y="4555911"/>
            <a:ext cx="609600" cy="762000"/>
            <a:chOff x="99874" y="3375411"/>
            <a:chExt cx="609600" cy="762000"/>
          </a:xfrm>
          <a:solidFill>
            <a:srgbClr val="4472C4"/>
          </a:solidFill>
        </p:grpSpPr>
        <p:sp>
          <p:nvSpPr>
            <p:cNvPr id="11" name="Freeform: Shape 10">
              <a:extLst>
                <a:ext uri="{FF2B5EF4-FFF2-40B4-BE49-F238E27FC236}">
                  <a16:creationId xmlns:a16="http://schemas.microsoft.com/office/drawing/2014/main" id="{7311B979-601A-4572-8262-CD342AD3B4E8}"/>
                </a:ext>
              </a:extLst>
            </p:cNvPr>
            <p:cNvSpPr/>
            <p:nvPr/>
          </p:nvSpPr>
          <p:spPr>
            <a:xfrm>
              <a:off x="485522" y="3407834"/>
              <a:ext cx="38100" cy="28575"/>
            </a:xfrm>
            <a:custGeom>
              <a:avLst/>
              <a:gdLst>
                <a:gd name="connsiteX0" fmla="*/ 34166 w 38100"/>
                <a:gd name="connsiteY0" fmla="*/ 31690 h 28575"/>
                <a:gd name="connsiteX1" fmla="*/ 42386 w 38100"/>
                <a:gd name="connsiteY1" fmla="*/ 14497 h 28575"/>
                <a:gd name="connsiteX2" fmla="*/ 5763 w 38100"/>
                <a:gd name="connsiteY2" fmla="*/ 0 h 28575"/>
                <a:gd name="connsiteX3" fmla="*/ 0 w 38100"/>
                <a:gd name="connsiteY3" fmla="*/ 18155 h 28575"/>
                <a:gd name="connsiteX4" fmla="*/ 34166 w 38100"/>
                <a:gd name="connsiteY4" fmla="*/ 3169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8575">
                  <a:moveTo>
                    <a:pt x="34166" y="31690"/>
                  </a:moveTo>
                  <a:lnTo>
                    <a:pt x="42386" y="14497"/>
                  </a:lnTo>
                  <a:cubicBezTo>
                    <a:pt x="30556" y="8830"/>
                    <a:pt x="18231" y="3962"/>
                    <a:pt x="5763" y="0"/>
                  </a:cubicBezTo>
                  <a:lnTo>
                    <a:pt x="0" y="18155"/>
                  </a:lnTo>
                  <a:cubicBezTo>
                    <a:pt x="11630" y="21850"/>
                    <a:pt x="23127" y="26403"/>
                    <a:pt x="34166" y="31690"/>
                  </a:cubicBezTo>
                  <a:close/>
                </a:path>
              </a:pathLst>
            </a:custGeom>
            <a:grpFill/>
            <a:ln w="9525" cap="flat">
              <a:noFill/>
              <a:prstDash val="solid"/>
              <a:miter/>
            </a:ln>
          </p:spPr>
          <p:txBody>
            <a:bodyPr rtlCol="0" anchor="ctr"/>
            <a:lstStyle/>
            <a:p>
              <a:endParaRPr lang="de-DE"/>
            </a:p>
          </p:txBody>
        </p:sp>
        <p:sp>
          <p:nvSpPr>
            <p:cNvPr id="12" name="Freeform: Shape 11">
              <a:extLst>
                <a:ext uri="{FF2B5EF4-FFF2-40B4-BE49-F238E27FC236}">
                  <a16:creationId xmlns:a16="http://schemas.microsoft.com/office/drawing/2014/main" id="{D9B04B1B-0D58-43A6-804D-9AE67228B311}"/>
                </a:ext>
              </a:extLst>
            </p:cNvPr>
            <p:cNvSpPr/>
            <p:nvPr/>
          </p:nvSpPr>
          <p:spPr>
            <a:xfrm>
              <a:off x="413227" y="3394613"/>
              <a:ext cx="38100" cy="19050"/>
            </a:xfrm>
            <a:custGeom>
              <a:avLst/>
              <a:gdLst>
                <a:gd name="connsiteX0" fmla="*/ 0 w 38100"/>
                <a:gd name="connsiteY0" fmla="*/ 19031 h 19050"/>
                <a:gd name="connsiteX1" fmla="*/ 36586 w 38100"/>
                <a:gd name="connsiteY1" fmla="*/ 22708 h 19050"/>
                <a:gd name="connsiteX2" fmla="*/ 39786 w 38100"/>
                <a:gd name="connsiteY2" fmla="*/ 3934 h 19050"/>
                <a:gd name="connsiteX3" fmla="*/ 619 w 38100"/>
                <a:gd name="connsiteY3" fmla="*/ 0 h 19050"/>
                <a:gd name="connsiteX4" fmla="*/ 0 w 38100"/>
                <a:gd name="connsiteY4" fmla="*/ 1903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050">
                  <a:moveTo>
                    <a:pt x="0" y="19031"/>
                  </a:moveTo>
                  <a:cubicBezTo>
                    <a:pt x="12278" y="19421"/>
                    <a:pt x="24584" y="20660"/>
                    <a:pt x="36586" y="22708"/>
                  </a:cubicBezTo>
                  <a:lnTo>
                    <a:pt x="39786" y="3934"/>
                  </a:lnTo>
                  <a:cubicBezTo>
                    <a:pt x="26937" y="1743"/>
                    <a:pt x="13764" y="410"/>
                    <a:pt x="619" y="0"/>
                  </a:cubicBezTo>
                  <a:lnTo>
                    <a:pt x="0" y="19031"/>
                  </a:lnTo>
                  <a:close/>
                </a:path>
              </a:pathLst>
            </a:custGeom>
            <a:grpFill/>
            <a:ln w="9525" cap="flat">
              <a:noFill/>
              <a:prstDash val="solid"/>
              <a:miter/>
            </a:ln>
          </p:spPr>
          <p:txBody>
            <a:bodyPr rtlCol="0" anchor="ctr"/>
            <a:lstStyle/>
            <a:p>
              <a:endParaRPr lang="de-DE"/>
            </a:p>
          </p:txBody>
        </p:sp>
        <p:sp>
          <p:nvSpPr>
            <p:cNvPr id="13" name="Freeform: Shape 12">
              <a:extLst>
                <a:ext uri="{FF2B5EF4-FFF2-40B4-BE49-F238E27FC236}">
                  <a16:creationId xmlns:a16="http://schemas.microsoft.com/office/drawing/2014/main" id="{4D3AD4D9-F0A2-4516-B7DA-424AE66C4E65}"/>
                </a:ext>
              </a:extLst>
            </p:cNvPr>
            <p:cNvSpPr/>
            <p:nvPr/>
          </p:nvSpPr>
          <p:spPr>
            <a:xfrm>
              <a:off x="551673" y="3441753"/>
              <a:ext cx="38100" cy="28575"/>
            </a:xfrm>
            <a:custGeom>
              <a:avLst/>
              <a:gdLst>
                <a:gd name="connsiteX0" fmla="*/ 0 w 38100"/>
                <a:gd name="connsiteY0" fmla="*/ 15888 h 28575"/>
                <a:gd name="connsiteX1" fmla="*/ 27727 w 38100"/>
                <a:gd name="connsiteY1" fmla="*/ 36967 h 28575"/>
                <a:gd name="connsiteX2" fmla="*/ 40224 w 38100"/>
                <a:gd name="connsiteY2" fmla="*/ 22584 h 28575"/>
                <a:gd name="connsiteX3" fmla="*/ 10506 w 38100"/>
                <a:gd name="connsiteY3" fmla="*/ 0 h 28575"/>
                <a:gd name="connsiteX4" fmla="*/ 0 w 38100"/>
                <a:gd name="connsiteY4" fmla="*/ 158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8575">
                  <a:moveTo>
                    <a:pt x="0" y="15888"/>
                  </a:moveTo>
                  <a:cubicBezTo>
                    <a:pt x="9658" y="22269"/>
                    <a:pt x="18983" y="29366"/>
                    <a:pt x="27727" y="36967"/>
                  </a:cubicBezTo>
                  <a:lnTo>
                    <a:pt x="40224" y="22584"/>
                  </a:lnTo>
                  <a:cubicBezTo>
                    <a:pt x="30851" y="14440"/>
                    <a:pt x="20850" y="6839"/>
                    <a:pt x="10506" y="0"/>
                  </a:cubicBezTo>
                  <a:lnTo>
                    <a:pt x="0" y="15888"/>
                  </a:lnTo>
                  <a:close/>
                </a:path>
              </a:pathLst>
            </a:custGeom>
            <a:grpFill/>
            <a:ln w="9525" cap="flat">
              <a:noFill/>
              <a:prstDash val="solid"/>
              <a:miter/>
            </a:ln>
          </p:spPr>
          <p:txBody>
            <a:bodyPr rtlCol="0" anchor="ctr"/>
            <a:lstStyle/>
            <a:p>
              <a:endParaRPr lang="de-DE"/>
            </a:p>
          </p:txBody>
        </p:sp>
        <p:sp>
          <p:nvSpPr>
            <p:cNvPr id="14" name="Freeform: Shape 13">
              <a:extLst>
                <a:ext uri="{FF2B5EF4-FFF2-40B4-BE49-F238E27FC236}">
                  <a16:creationId xmlns:a16="http://schemas.microsoft.com/office/drawing/2014/main" id="{2D9C5C3E-D979-498E-AADC-96D35383CF36}"/>
                </a:ext>
              </a:extLst>
            </p:cNvPr>
            <p:cNvSpPr/>
            <p:nvPr/>
          </p:nvSpPr>
          <p:spPr>
            <a:xfrm>
              <a:off x="128449" y="3396042"/>
              <a:ext cx="247650" cy="180975"/>
            </a:xfrm>
            <a:custGeom>
              <a:avLst/>
              <a:gdLst>
                <a:gd name="connsiteX0" fmla="*/ 57150 w 247650"/>
                <a:gd name="connsiteY0" fmla="*/ 160344 h 180975"/>
                <a:gd name="connsiteX1" fmla="*/ 50540 w 247650"/>
                <a:gd name="connsiteY1" fmla="*/ 142294 h 180975"/>
                <a:gd name="connsiteX2" fmla="*/ 211836 w 247650"/>
                <a:gd name="connsiteY2" fmla="*/ 25279 h 180975"/>
                <a:gd name="connsiteX3" fmla="*/ 211836 w 247650"/>
                <a:gd name="connsiteY3" fmla="*/ 25289 h 180975"/>
                <a:gd name="connsiteX4" fmla="*/ 248041 w 247650"/>
                <a:gd name="connsiteY4" fmla="*/ 18936 h 180975"/>
                <a:gd name="connsiteX5" fmla="*/ 246050 w 247650"/>
                <a:gd name="connsiteY5" fmla="*/ 0 h 180975"/>
                <a:gd name="connsiteX6" fmla="*/ 207264 w 247650"/>
                <a:gd name="connsiteY6" fmla="*/ 6801 h 180975"/>
                <a:gd name="connsiteX7" fmla="*/ 207264 w 247650"/>
                <a:gd name="connsiteY7" fmla="*/ 6791 h 180975"/>
                <a:gd name="connsiteX8" fmla="*/ 34309 w 247650"/>
                <a:gd name="connsiteY8" fmla="*/ 132350 h 180975"/>
                <a:gd name="connsiteX9" fmla="*/ 28575 w 247650"/>
                <a:gd name="connsiteY9" fmla="*/ 131769 h 180975"/>
                <a:gd name="connsiteX10" fmla="*/ 0 w 247650"/>
                <a:gd name="connsiteY10" fmla="*/ 160344 h 180975"/>
                <a:gd name="connsiteX11" fmla="*/ 28575 w 247650"/>
                <a:gd name="connsiteY11" fmla="*/ 188919 h 180975"/>
                <a:gd name="connsiteX12" fmla="*/ 57150 w 247650"/>
                <a:gd name="connsiteY12" fmla="*/ 160344 h 180975"/>
                <a:gd name="connsiteX13" fmla="*/ 28575 w 247650"/>
                <a:gd name="connsiteY13" fmla="*/ 169869 h 180975"/>
                <a:gd name="connsiteX14" fmla="*/ 19050 w 247650"/>
                <a:gd name="connsiteY14" fmla="*/ 160344 h 180975"/>
                <a:gd name="connsiteX15" fmla="*/ 28575 w 247650"/>
                <a:gd name="connsiteY15" fmla="*/ 150819 h 180975"/>
                <a:gd name="connsiteX16" fmla="*/ 38100 w 247650"/>
                <a:gd name="connsiteY16" fmla="*/ 160344 h 180975"/>
                <a:gd name="connsiteX17" fmla="*/ 28575 w 247650"/>
                <a:gd name="connsiteY17" fmla="*/ 1698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650" h="180975">
                  <a:moveTo>
                    <a:pt x="57150" y="160344"/>
                  </a:moveTo>
                  <a:cubicBezTo>
                    <a:pt x="57150" y="153467"/>
                    <a:pt x="54607" y="147228"/>
                    <a:pt x="50540" y="142294"/>
                  </a:cubicBezTo>
                  <a:cubicBezTo>
                    <a:pt x="87059" y="84211"/>
                    <a:pt x="145390" y="41729"/>
                    <a:pt x="211836" y="25279"/>
                  </a:cubicBezTo>
                  <a:lnTo>
                    <a:pt x="211836" y="25289"/>
                  </a:lnTo>
                  <a:cubicBezTo>
                    <a:pt x="223685" y="22346"/>
                    <a:pt x="235858" y="20222"/>
                    <a:pt x="248041" y="18936"/>
                  </a:cubicBezTo>
                  <a:lnTo>
                    <a:pt x="246050" y="0"/>
                  </a:lnTo>
                  <a:cubicBezTo>
                    <a:pt x="233010" y="1372"/>
                    <a:pt x="219961" y="3658"/>
                    <a:pt x="207264" y="6801"/>
                  </a:cubicBezTo>
                  <a:lnTo>
                    <a:pt x="207264" y="6791"/>
                  </a:lnTo>
                  <a:cubicBezTo>
                    <a:pt x="135988" y="24432"/>
                    <a:pt x="73428" y="70028"/>
                    <a:pt x="34309" y="132350"/>
                  </a:cubicBezTo>
                  <a:cubicBezTo>
                    <a:pt x="32461" y="131969"/>
                    <a:pt x="30537" y="131769"/>
                    <a:pt x="28575" y="131769"/>
                  </a:cubicBezTo>
                  <a:cubicBezTo>
                    <a:pt x="12821" y="131769"/>
                    <a:pt x="0" y="144590"/>
                    <a:pt x="0" y="160344"/>
                  </a:cubicBezTo>
                  <a:cubicBezTo>
                    <a:pt x="0" y="176098"/>
                    <a:pt x="12821" y="188919"/>
                    <a:pt x="28575" y="188919"/>
                  </a:cubicBezTo>
                  <a:cubicBezTo>
                    <a:pt x="44329" y="188919"/>
                    <a:pt x="57150" y="176098"/>
                    <a:pt x="57150" y="160344"/>
                  </a:cubicBezTo>
                  <a:close/>
                  <a:moveTo>
                    <a:pt x="28575" y="169869"/>
                  </a:moveTo>
                  <a:cubicBezTo>
                    <a:pt x="23317" y="169869"/>
                    <a:pt x="19050" y="165602"/>
                    <a:pt x="19050" y="160344"/>
                  </a:cubicBezTo>
                  <a:cubicBezTo>
                    <a:pt x="19050" y="155086"/>
                    <a:pt x="23317" y="150819"/>
                    <a:pt x="28575" y="150819"/>
                  </a:cubicBezTo>
                  <a:cubicBezTo>
                    <a:pt x="33833" y="150819"/>
                    <a:pt x="38100" y="155086"/>
                    <a:pt x="38100" y="160344"/>
                  </a:cubicBezTo>
                  <a:cubicBezTo>
                    <a:pt x="38100" y="165602"/>
                    <a:pt x="33833" y="169869"/>
                    <a:pt x="28575" y="169869"/>
                  </a:cubicBezTo>
                  <a:close/>
                </a:path>
              </a:pathLst>
            </a:custGeom>
            <a:grpFill/>
            <a:ln w="9525" cap="flat">
              <a:noFill/>
              <a:prstDash val="solid"/>
              <a:miter/>
            </a:ln>
          </p:spPr>
          <p:txBody>
            <a:bodyPr rtlCol="0" anchor="ctr"/>
            <a:lstStyle/>
            <a:p>
              <a:endParaRPr lang="de-DE"/>
            </a:p>
          </p:txBody>
        </p:sp>
        <p:sp>
          <p:nvSpPr>
            <p:cNvPr id="15" name="Freeform: Shape 14">
              <a:extLst>
                <a:ext uri="{FF2B5EF4-FFF2-40B4-BE49-F238E27FC236}">
                  <a16:creationId xmlns:a16="http://schemas.microsoft.com/office/drawing/2014/main" id="{B495EDD6-7942-4900-A2F9-C7BFD01A01DA}"/>
                </a:ext>
              </a:extLst>
            </p:cNvPr>
            <p:cNvSpPr/>
            <p:nvPr/>
          </p:nvSpPr>
          <p:spPr>
            <a:xfrm>
              <a:off x="217451" y="3881703"/>
              <a:ext cx="38100" cy="28575"/>
            </a:xfrm>
            <a:custGeom>
              <a:avLst/>
              <a:gdLst>
                <a:gd name="connsiteX0" fmla="*/ 0 w 38100"/>
                <a:gd name="connsiteY0" fmla="*/ 14383 h 28575"/>
                <a:gd name="connsiteX1" fmla="*/ 29718 w 38100"/>
                <a:gd name="connsiteY1" fmla="*/ 36967 h 28575"/>
                <a:gd name="connsiteX2" fmla="*/ 40234 w 38100"/>
                <a:gd name="connsiteY2" fmla="*/ 21079 h 28575"/>
                <a:gd name="connsiteX3" fmla="*/ 12506 w 38100"/>
                <a:gd name="connsiteY3" fmla="*/ 0 h 28575"/>
                <a:gd name="connsiteX4" fmla="*/ 0 w 38100"/>
                <a:gd name="connsiteY4" fmla="*/ 1438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8575">
                  <a:moveTo>
                    <a:pt x="0" y="14383"/>
                  </a:moveTo>
                  <a:cubicBezTo>
                    <a:pt x="9373" y="22527"/>
                    <a:pt x="19374" y="30128"/>
                    <a:pt x="29718" y="36967"/>
                  </a:cubicBezTo>
                  <a:lnTo>
                    <a:pt x="40234" y="21079"/>
                  </a:lnTo>
                  <a:cubicBezTo>
                    <a:pt x="30575" y="14697"/>
                    <a:pt x="21250" y="7601"/>
                    <a:pt x="12506" y="0"/>
                  </a:cubicBezTo>
                  <a:lnTo>
                    <a:pt x="0" y="14383"/>
                  </a:lnTo>
                  <a:close/>
                </a:path>
              </a:pathLst>
            </a:custGeom>
            <a:grpFill/>
            <a:ln w="9525" cap="flat">
              <a:noFill/>
              <a:prstDash val="solid"/>
              <a:miter/>
            </a:ln>
          </p:spPr>
          <p:txBody>
            <a:bodyPr rtlCol="0" anchor="ctr"/>
            <a:lstStyle/>
            <a:p>
              <a:endParaRPr lang="de-DE"/>
            </a:p>
          </p:txBody>
        </p:sp>
        <p:sp>
          <p:nvSpPr>
            <p:cNvPr id="16" name="Freeform: Shape 15">
              <a:extLst>
                <a:ext uri="{FF2B5EF4-FFF2-40B4-BE49-F238E27FC236}">
                  <a16:creationId xmlns:a16="http://schemas.microsoft.com/office/drawing/2014/main" id="{FFA1955D-840D-46FC-A45D-449A6155AF71}"/>
                </a:ext>
              </a:extLst>
            </p:cNvPr>
            <p:cNvSpPr/>
            <p:nvPr/>
          </p:nvSpPr>
          <p:spPr>
            <a:xfrm>
              <a:off x="281440" y="3920889"/>
              <a:ext cx="38100" cy="28575"/>
            </a:xfrm>
            <a:custGeom>
              <a:avLst/>
              <a:gdLst>
                <a:gd name="connsiteX0" fmla="*/ 0 w 38100"/>
                <a:gd name="connsiteY0" fmla="*/ 17193 h 28575"/>
                <a:gd name="connsiteX1" fmla="*/ 36624 w 38100"/>
                <a:gd name="connsiteY1" fmla="*/ 31690 h 28575"/>
                <a:gd name="connsiteX2" fmla="*/ 42386 w 38100"/>
                <a:gd name="connsiteY2" fmla="*/ 13535 h 28575"/>
                <a:gd name="connsiteX3" fmla="*/ 8220 w 38100"/>
                <a:gd name="connsiteY3" fmla="*/ 0 h 28575"/>
                <a:gd name="connsiteX4" fmla="*/ 0 w 38100"/>
                <a:gd name="connsiteY4" fmla="*/ 1719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8575">
                  <a:moveTo>
                    <a:pt x="0" y="17193"/>
                  </a:moveTo>
                  <a:cubicBezTo>
                    <a:pt x="11830" y="22860"/>
                    <a:pt x="24155" y="27727"/>
                    <a:pt x="36624" y="31690"/>
                  </a:cubicBezTo>
                  <a:lnTo>
                    <a:pt x="42386" y="13535"/>
                  </a:lnTo>
                  <a:cubicBezTo>
                    <a:pt x="30756" y="9839"/>
                    <a:pt x="19260" y="5296"/>
                    <a:pt x="8220" y="0"/>
                  </a:cubicBezTo>
                  <a:lnTo>
                    <a:pt x="0" y="17193"/>
                  </a:lnTo>
                  <a:close/>
                </a:path>
              </a:pathLst>
            </a:custGeom>
            <a:grpFill/>
            <a:ln w="9525" cap="flat">
              <a:noFill/>
              <a:prstDash val="solid"/>
              <a:miter/>
            </a:ln>
          </p:spPr>
          <p:txBody>
            <a:bodyPr rtlCol="0" anchor="ctr"/>
            <a:lstStyle/>
            <a:p>
              <a:endParaRPr lang="de-DE"/>
            </a:p>
          </p:txBody>
        </p:sp>
        <p:sp>
          <p:nvSpPr>
            <p:cNvPr id="17" name="Freeform: Shape 16">
              <a:extLst>
                <a:ext uri="{FF2B5EF4-FFF2-40B4-BE49-F238E27FC236}">
                  <a16:creationId xmlns:a16="http://schemas.microsoft.com/office/drawing/2014/main" id="{B7761113-62E6-4575-88A9-D7B0526451D0}"/>
                </a:ext>
              </a:extLst>
            </p:cNvPr>
            <p:cNvSpPr/>
            <p:nvPr/>
          </p:nvSpPr>
          <p:spPr>
            <a:xfrm>
              <a:off x="356335" y="3943101"/>
              <a:ext cx="38100" cy="19050"/>
            </a:xfrm>
            <a:custGeom>
              <a:avLst/>
              <a:gdLst>
                <a:gd name="connsiteX0" fmla="*/ 0 w 38100"/>
                <a:gd name="connsiteY0" fmla="*/ 18774 h 19050"/>
                <a:gd name="connsiteX1" fmla="*/ 39167 w 38100"/>
                <a:gd name="connsiteY1" fmla="*/ 22708 h 19050"/>
                <a:gd name="connsiteX2" fmla="*/ 39776 w 38100"/>
                <a:gd name="connsiteY2" fmla="*/ 3677 h 19050"/>
                <a:gd name="connsiteX3" fmla="*/ 3191 w 38100"/>
                <a:gd name="connsiteY3" fmla="*/ 0 h 19050"/>
                <a:gd name="connsiteX4" fmla="*/ 0 w 38100"/>
                <a:gd name="connsiteY4" fmla="*/ 187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050">
                  <a:moveTo>
                    <a:pt x="0" y="18774"/>
                  </a:moveTo>
                  <a:cubicBezTo>
                    <a:pt x="12849" y="20965"/>
                    <a:pt x="26022" y="22298"/>
                    <a:pt x="39167" y="22708"/>
                  </a:cubicBezTo>
                  <a:lnTo>
                    <a:pt x="39776" y="3677"/>
                  </a:lnTo>
                  <a:cubicBezTo>
                    <a:pt x="27499" y="3286"/>
                    <a:pt x="15192" y="2048"/>
                    <a:pt x="3191" y="0"/>
                  </a:cubicBezTo>
                  <a:lnTo>
                    <a:pt x="0" y="18774"/>
                  </a:lnTo>
                  <a:close/>
                </a:path>
              </a:pathLst>
            </a:custGeom>
            <a:grpFill/>
            <a:ln w="9525" cap="flat">
              <a:noFill/>
              <a:prstDash val="solid"/>
              <a:miter/>
            </a:ln>
          </p:spPr>
          <p:txBody>
            <a:bodyPr rtlCol="0" anchor="ctr"/>
            <a:lstStyle/>
            <a:p>
              <a:endParaRPr lang="de-DE"/>
            </a:p>
          </p:txBody>
        </p:sp>
        <p:sp>
          <p:nvSpPr>
            <p:cNvPr id="18" name="Freeform: Shape 17">
              <a:extLst>
                <a:ext uri="{FF2B5EF4-FFF2-40B4-BE49-F238E27FC236}">
                  <a16:creationId xmlns:a16="http://schemas.microsoft.com/office/drawing/2014/main" id="{E9AF96CB-FF6D-4961-9E21-E38F6CCD6173}"/>
                </a:ext>
              </a:extLst>
            </p:cNvPr>
            <p:cNvSpPr/>
            <p:nvPr/>
          </p:nvSpPr>
          <p:spPr>
            <a:xfrm>
              <a:off x="432858" y="3775461"/>
              <a:ext cx="247650" cy="180975"/>
            </a:xfrm>
            <a:custGeom>
              <a:avLst/>
              <a:gdLst>
                <a:gd name="connsiteX0" fmla="*/ 219466 w 247650"/>
                <a:gd name="connsiteY0" fmla="*/ 0 h 180975"/>
                <a:gd name="connsiteX1" fmla="*/ 190891 w 247650"/>
                <a:gd name="connsiteY1" fmla="*/ 28575 h 180975"/>
                <a:gd name="connsiteX2" fmla="*/ 197501 w 247650"/>
                <a:gd name="connsiteY2" fmla="*/ 46625 h 180975"/>
                <a:gd name="connsiteX3" fmla="*/ 36205 w 247650"/>
                <a:gd name="connsiteY3" fmla="*/ 163640 h 180975"/>
                <a:gd name="connsiteX4" fmla="*/ 36205 w 247650"/>
                <a:gd name="connsiteY4" fmla="*/ 163630 h 180975"/>
                <a:gd name="connsiteX5" fmla="*/ 0 w 247650"/>
                <a:gd name="connsiteY5" fmla="*/ 169983 h 180975"/>
                <a:gd name="connsiteX6" fmla="*/ 1991 w 247650"/>
                <a:gd name="connsiteY6" fmla="*/ 188919 h 180975"/>
                <a:gd name="connsiteX7" fmla="*/ 40777 w 247650"/>
                <a:gd name="connsiteY7" fmla="*/ 182118 h 180975"/>
                <a:gd name="connsiteX8" fmla="*/ 40777 w 247650"/>
                <a:gd name="connsiteY8" fmla="*/ 182128 h 180975"/>
                <a:gd name="connsiteX9" fmla="*/ 213722 w 247650"/>
                <a:gd name="connsiteY9" fmla="*/ 56569 h 180975"/>
                <a:gd name="connsiteX10" fmla="*/ 219466 w 247650"/>
                <a:gd name="connsiteY10" fmla="*/ 57150 h 180975"/>
                <a:gd name="connsiteX11" fmla="*/ 248041 w 247650"/>
                <a:gd name="connsiteY11" fmla="*/ 28575 h 180975"/>
                <a:gd name="connsiteX12" fmla="*/ 219466 w 247650"/>
                <a:gd name="connsiteY12" fmla="*/ 0 h 180975"/>
                <a:gd name="connsiteX13" fmla="*/ 219466 w 247650"/>
                <a:gd name="connsiteY13" fmla="*/ 38100 h 180975"/>
                <a:gd name="connsiteX14" fmla="*/ 209941 w 247650"/>
                <a:gd name="connsiteY14" fmla="*/ 28575 h 180975"/>
                <a:gd name="connsiteX15" fmla="*/ 219466 w 247650"/>
                <a:gd name="connsiteY15" fmla="*/ 19050 h 180975"/>
                <a:gd name="connsiteX16" fmla="*/ 228991 w 247650"/>
                <a:gd name="connsiteY16" fmla="*/ 28575 h 180975"/>
                <a:gd name="connsiteX17" fmla="*/ 219466 w 247650"/>
                <a:gd name="connsiteY17" fmla="*/ 381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650" h="180975">
                  <a:moveTo>
                    <a:pt x="219466" y="0"/>
                  </a:moveTo>
                  <a:cubicBezTo>
                    <a:pt x="203711" y="0"/>
                    <a:pt x="190891" y="12821"/>
                    <a:pt x="190891" y="28575"/>
                  </a:cubicBezTo>
                  <a:cubicBezTo>
                    <a:pt x="190891" y="35452"/>
                    <a:pt x="193434" y="41691"/>
                    <a:pt x="197501" y="46625"/>
                  </a:cubicBezTo>
                  <a:cubicBezTo>
                    <a:pt x="160982" y="104708"/>
                    <a:pt x="102651" y="147190"/>
                    <a:pt x="36205" y="163640"/>
                  </a:cubicBezTo>
                  <a:lnTo>
                    <a:pt x="36205" y="163630"/>
                  </a:lnTo>
                  <a:cubicBezTo>
                    <a:pt x="24355" y="166573"/>
                    <a:pt x="12182" y="168697"/>
                    <a:pt x="0" y="169983"/>
                  </a:cubicBezTo>
                  <a:lnTo>
                    <a:pt x="1991" y="188919"/>
                  </a:lnTo>
                  <a:cubicBezTo>
                    <a:pt x="15030" y="187547"/>
                    <a:pt x="28080" y="185261"/>
                    <a:pt x="40777" y="182118"/>
                  </a:cubicBezTo>
                  <a:lnTo>
                    <a:pt x="40777" y="182128"/>
                  </a:lnTo>
                  <a:cubicBezTo>
                    <a:pt x="112052" y="164487"/>
                    <a:pt x="174612" y="118891"/>
                    <a:pt x="213722" y="56569"/>
                  </a:cubicBezTo>
                  <a:cubicBezTo>
                    <a:pt x="215579" y="56950"/>
                    <a:pt x="217503" y="57150"/>
                    <a:pt x="219466" y="57150"/>
                  </a:cubicBezTo>
                  <a:cubicBezTo>
                    <a:pt x="235220" y="57150"/>
                    <a:pt x="248041" y="44329"/>
                    <a:pt x="248041" y="28575"/>
                  </a:cubicBezTo>
                  <a:cubicBezTo>
                    <a:pt x="248041" y="12821"/>
                    <a:pt x="235220" y="0"/>
                    <a:pt x="219466" y="0"/>
                  </a:cubicBezTo>
                  <a:close/>
                  <a:moveTo>
                    <a:pt x="219466" y="38100"/>
                  </a:moveTo>
                  <a:cubicBezTo>
                    <a:pt x="214208" y="38100"/>
                    <a:pt x="209941" y="33833"/>
                    <a:pt x="209941" y="28575"/>
                  </a:cubicBezTo>
                  <a:cubicBezTo>
                    <a:pt x="209941" y="23317"/>
                    <a:pt x="214208" y="19050"/>
                    <a:pt x="219466" y="19050"/>
                  </a:cubicBezTo>
                  <a:cubicBezTo>
                    <a:pt x="224723" y="19050"/>
                    <a:pt x="228991" y="23317"/>
                    <a:pt x="228991" y="28575"/>
                  </a:cubicBezTo>
                  <a:cubicBezTo>
                    <a:pt x="228991" y="33833"/>
                    <a:pt x="224723" y="38100"/>
                    <a:pt x="219466" y="38100"/>
                  </a:cubicBezTo>
                  <a:close/>
                </a:path>
              </a:pathLst>
            </a:custGeom>
            <a:grpFill/>
            <a:ln w="9525" cap="flat">
              <a:noFill/>
              <a:prstDash val="solid"/>
              <a:miter/>
            </a:ln>
          </p:spPr>
          <p:txBody>
            <a:bodyPr rtlCol="0" anchor="ctr"/>
            <a:lstStyle/>
            <a:p>
              <a:endParaRPr lang="de-DE"/>
            </a:p>
          </p:txBody>
        </p:sp>
        <p:sp>
          <p:nvSpPr>
            <p:cNvPr id="19" name="Freeform: Shape 18">
              <a:extLst>
                <a:ext uri="{FF2B5EF4-FFF2-40B4-BE49-F238E27FC236}">
                  <a16:creationId xmlns:a16="http://schemas.microsoft.com/office/drawing/2014/main" id="{AE549B7D-4537-4B25-9668-4196C4515B16}"/>
                </a:ext>
              </a:extLst>
            </p:cNvPr>
            <p:cNvSpPr/>
            <p:nvPr/>
          </p:nvSpPr>
          <p:spPr>
            <a:xfrm>
              <a:off x="176074" y="3451611"/>
              <a:ext cx="457200" cy="457200"/>
            </a:xfrm>
            <a:custGeom>
              <a:avLst/>
              <a:gdLst>
                <a:gd name="connsiteX0" fmla="*/ 457200 w 457200"/>
                <a:gd name="connsiteY0" fmla="*/ 228619 h 457200"/>
                <a:gd name="connsiteX1" fmla="*/ 457200 w 457200"/>
                <a:gd name="connsiteY1" fmla="*/ 228581 h 457200"/>
                <a:gd name="connsiteX2" fmla="*/ 228600 w 457200"/>
                <a:gd name="connsiteY2" fmla="*/ 0 h 457200"/>
                <a:gd name="connsiteX3" fmla="*/ 0 w 457200"/>
                <a:gd name="connsiteY3" fmla="*/ 228581 h 457200"/>
                <a:gd name="connsiteX4" fmla="*/ 0 w 457200"/>
                <a:gd name="connsiteY4" fmla="*/ 228619 h 457200"/>
                <a:gd name="connsiteX5" fmla="*/ 228600 w 457200"/>
                <a:gd name="connsiteY5" fmla="*/ 457200 h 457200"/>
                <a:gd name="connsiteX6" fmla="*/ 457200 w 457200"/>
                <a:gd name="connsiteY6" fmla="*/ 228619 h 457200"/>
                <a:gd name="connsiteX7" fmla="*/ 228600 w 457200"/>
                <a:gd name="connsiteY7" fmla="*/ 19050 h 457200"/>
                <a:gd name="connsiteX8" fmla="*/ 436340 w 457200"/>
                <a:gd name="connsiteY8" fmla="*/ 201492 h 457200"/>
                <a:gd name="connsiteX9" fmla="*/ 228600 w 457200"/>
                <a:gd name="connsiteY9" fmla="*/ 95250 h 457200"/>
                <a:gd name="connsiteX10" fmla="*/ 20860 w 457200"/>
                <a:gd name="connsiteY10" fmla="*/ 201492 h 457200"/>
                <a:gd name="connsiteX11" fmla="*/ 228600 w 457200"/>
                <a:gd name="connsiteY11" fmla="*/ 19050 h 457200"/>
                <a:gd name="connsiteX12" fmla="*/ 277235 w 457200"/>
                <a:gd name="connsiteY12" fmla="*/ 125311 h 457200"/>
                <a:gd name="connsiteX13" fmla="*/ 258156 w 457200"/>
                <a:gd name="connsiteY13" fmla="*/ 158363 h 457200"/>
                <a:gd name="connsiteX14" fmla="*/ 238135 w 457200"/>
                <a:gd name="connsiteY14" fmla="*/ 153057 h 457200"/>
                <a:gd name="connsiteX15" fmla="*/ 238135 w 457200"/>
                <a:gd name="connsiteY15" fmla="*/ 114814 h 457200"/>
                <a:gd name="connsiteX16" fmla="*/ 240773 w 457200"/>
                <a:gd name="connsiteY16" fmla="*/ 114957 h 457200"/>
                <a:gd name="connsiteX17" fmla="*/ 277235 w 457200"/>
                <a:gd name="connsiteY17" fmla="*/ 125311 h 457200"/>
                <a:gd name="connsiteX18" fmla="*/ 228600 w 457200"/>
                <a:gd name="connsiteY18" fmla="*/ 285750 h 457200"/>
                <a:gd name="connsiteX19" fmla="*/ 171450 w 457200"/>
                <a:gd name="connsiteY19" fmla="*/ 228600 h 457200"/>
                <a:gd name="connsiteX20" fmla="*/ 228600 w 457200"/>
                <a:gd name="connsiteY20" fmla="*/ 171450 h 457200"/>
                <a:gd name="connsiteX21" fmla="*/ 285750 w 457200"/>
                <a:gd name="connsiteY21" fmla="*/ 228600 h 457200"/>
                <a:gd name="connsiteX22" fmla="*/ 228600 w 457200"/>
                <a:gd name="connsiteY22" fmla="*/ 285750 h 457200"/>
                <a:gd name="connsiteX23" fmla="*/ 167992 w 457200"/>
                <a:gd name="connsiteY23" fmla="*/ 182604 h 457200"/>
                <a:gd name="connsiteX24" fmla="*/ 134807 w 457200"/>
                <a:gd name="connsiteY24" fmla="*/ 163449 h 457200"/>
                <a:gd name="connsiteX25" fmla="*/ 163449 w 457200"/>
                <a:gd name="connsiteY25" fmla="*/ 134807 h 457200"/>
                <a:gd name="connsiteX26" fmla="*/ 182604 w 457200"/>
                <a:gd name="connsiteY26" fmla="*/ 167992 h 457200"/>
                <a:gd name="connsiteX27" fmla="*/ 167992 w 457200"/>
                <a:gd name="connsiteY27" fmla="*/ 182604 h 457200"/>
                <a:gd name="connsiteX28" fmla="*/ 182604 w 457200"/>
                <a:gd name="connsiteY28" fmla="*/ 289208 h 457200"/>
                <a:gd name="connsiteX29" fmla="*/ 163449 w 457200"/>
                <a:gd name="connsiteY29" fmla="*/ 322393 h 457200"/>
                <a:gd name="connsiteX30" fmla="*/ 134807 w 457200"/>
                <a:gd name="connsiteY30" fmla="*/ 293751 h 457200"/>
                <a:gd name="connsiteX31" fmla="*/ 167992 w 457200"/>
                <a:gd name="connsiteY31" fmla="*/ 274596 h 457200"/>
                <a:gd name="connsiteX32" fmla="*/ 182604 w 457200"/>
                <a:gd name="connsiteY32" fmla="*/ 289208 h 457200"/>
                <a:gd name="connsiteX33" fmla="*/ 289208 w 457200"/>
                <a:gd name="connsiteY33" fmla="*/ 274596 h 457200"/>
                <a:gd name="connsiteX34" fmla="*/ 322393 w 457200"/>
                <a:gd name="connsiteY34" fmla="*/ 293751 h 457200"/>
                <a:gd name="connsiteX35" fmla="*/ 293751 w 457200"/>
                <a:gd name="connsiteY35" fmla="*/ 322393 h 457200"/>
                <a:gd name="connsiteX36" fmla="*/ 274596 w 457200"/>
                <a:gd name="connsiteY36" fmla="*/ 289208 h 457200"/>
                <a:gd name="connsiteX37" fmla="*/ 289208 w 457200"/>
                <a:gd name="connsiteY37" fmla="*/ 274596 h 457200"/>
                <a:gd name="connsiteX38" fmla="*/ 274596 w 457200"/>
                <a:gd name="connsiteY38" fmla="*/ 167992 h 457200"/>
                <a:gd name="connsiteX39" fmla="*/ 293751 w 457200"/>
                <a:gd name="connsiteY39" fmla="*/ 134807 h 457200"/>
                <a:gd name="connsiteX40" fmla="*/ 322393 w 457200"/>
                <a:gd name="connsiteY40" fmla="*/ 163449 h 457200"/>
                <a:gd name="connsiteX41" fmla="*/ 289208 w 457200"/>
                <a:gd name="connsiteY41" fmla="*/ 182604 h 457200"/>
                <a:gd name="connsiteX42" fmla="*/ 274596 w 457200"/>
                <a:gd name="connsiteY42" fmla="*/ 167992 h 457200"/>
                <a:gd name="connsiteX43" fmla="*/ 219075 w 457200"/>
                <a:gd name="connsiteY43" fmla="*/ 114824 h 457200"/>
                <a:gd name="connsiteX44" fmla="*/ 219075 w 457200"/>
                <a:gd name="connsiteY44" fmla="*/ 153067 h 457200"/>
                <a:gd name="connsiteX45" fmla="*/ 199053 w 457200"/>
                <a:gd name="connsiteY45" fmla="*/ 158372 h 457200"/>
                <a:gd name="connsiteX46" fmla="*/ 179975 w 457200"/>
                <a:gd name="connsiteY46" fmla="*/ 125320 h 457200"/>
                <a:gd name="connsiteX47" fmla="*/ 216446 w 457200"/>
                <a:gd name="connsiteY47" fmla="*/ 114976 h 457200"/>
                <a:gd name="connsiteX48" fmla="*/ 219075 w 457200"/>
                <a:gd name="connsiteY48" fmla="*/ 114824 h 457200"/>
                <a:gd name="connsiteX49" fmla="*/ 125311 w 457200"/>
                <a:gd name="connsiteY49" fmla="*/ 179965 h 457200"/>
                <a:gd name="connsiteX50" fmla="*/ 158363 w 457200"/>
                <a:gd name="connsiteY50" fmla="*/ 199044 h 457200"/>
                <a:gd name="connsiteX51" fmla="*/ 153057 w 457200"/>
                <a:gd name="connsiteY51" fmla="*/ 219065 h 457200"/>
                <a:gd name="connsiteX52" fmla="*/ 114776 w 457200"/>
                <a:gd name="connsiteY52" fmla="*/ 219065 h 457200"/>
                <a:gd name="connsiteX53" fmla="*/ 125311 w 457200"/>
                <a:gd name="connsiteY53" fmla="*/ 179965 h 457200"/>
                <a:gd name="connsiteX54" fmla="*/ 153057 w 457200"/>
                <a:gd name="connsiteY54" fmla="*/ 238125 h 457200"/>
                <a:gd name="connsiteX55" fmla="*/ 158363 w 457200"/>
                <a:gd name="connsiteY55" fmla="*/ 258147 h 457200"/>
                <a:gd name="connsiteX56" fmla="*/ 125311 w 457200"/>
                <a:gd name="connsiteY56" fmla="*/ 277225 h 457200"/>
                <a:gd name="connsiteX57" fmla="*/ 114776 w 457200"/>
                <a:gd name="connsiteY57" fmla="*/ 238115 h 457200"/>
                <a:gd name="connsiteX58" fmla="*/ 153057 w 457200"/>
                <a:gd name="connsiteY58" fmla="*/ 238115 h 457200"/>
                <a:gd name="connsiteX59" fmla="*/ 179965 w 457200"/>
                <a:gd name="connsiteY59" fmla="*/ 331889 h 457200"/>
                <a:gd name="connsiteX60" fmla="*/ 199044 w 457200"/>
                <a:gd name="connsiteY60" fmla="*/ 298837 h 457200"/>
                <a:gd name="connsiteX61" fmla="*/ 219065 w 457200"/>
                <a:gd name="connsiteY61" fmla="*/ 304143 h 457200"/>
                <a:gd name="connsiteX62" fmla="*/ 219065 w 457200"/>
                <a:gd name="connsiteY62" fmla="*/ 342386 h 457200"/>
                <a:gd name="connsiteX63" fmla="*/ 216427 w 457200"/>
                <a:gd name="connsiteY63" fmla="*/ 342243 h 457200"/>
                <a:gd name="connsiteX64" fmla="*/ 179965 w 457200"/>
                <a:gd name="connsiteY64" fmla="*/ 331889 h 457200"/>
                <a:gd name="connsiteX65" fmla="*/ 238125 w 457200"/>
                <a:gd name="connsiteY65" fmla="*/ 342376 h 457200"/>
                <a:gd name="connsiteX66" fmla="*/ 238125 w 457200"/>
                <a:gd name="connsiteY66" fmla="*/ 304133 h 457200"/>
                <a:gd name="connsiteX67" fmla="*/ 258147 w 457200"/>
                <a:gd name="connsiteY67" fmla="*/ 298828 h 457200"/>
                <a:gd name="connsiteX68" fmla="*/ 277225 w 457200"/>
                <a:gd name="connsiteY68" fmla="*/ 331880 h 457200"/>
                <a:gd name="connsiteX69" fmla="*/ 240754 w 457200"/>
                <a:gd name="connsiteY69" fmla="*/ 342224 h 457200"/>
                <a:gd name="connsiteX70" fmla="*/ 238125 w 457200"/>
                <a:gd name="connsiteY70" fmla="*/ 342376 h 457200"/>
                <a:gd name="connsiteX71" fmla="*/ 331889 w 457200"/>
                <a:gd name="connsiteY71" fmla="*/ 277235 h 457200"/>
                <a:gd name="connsiteX72" fmla="*/ 298837 w 457200"/>
                <a:gd name="connsiteY72" fmla="*/ 258156 h 457200"/>
                <a:gd name="connsiteX73" fmla="*/ 304143 w 457200"/>
                <a:gd name="connsiteY73" fmla="*/ 238135 h 457200"/>
                <a:gd name="connsiteX74" fmla="*/ 342424 w 457200"/>
                <a:gd name="connsiteY74" fmla="*/ 238135 h 457200"/>
                <a:gd name="connsiteX75" fmla="*/ 331889 w 457200"/>
                <a:gd name="connsiteY75" fmla="*/ 277235 h 457200"/>
                <a:gd name="connsiteX76" fmla="*/ 304143 w 457200"/>
                <a:gd name="connsiteY76" fmla="*/ 219075 h 457200"/>
                <a:gd name="connsiteX77" fmla="*/ 298837 w 457200"/>
                <a:gd name="connsiteY77" fmla="*/ 199053 h 457200"/>
                <a:gd name="connsiteX78" fmla="*/ 331889 w 457200"/>
                <a:gd name="connsiteY78" fmla="*/ 179975 h 457200"/>
                <a:gd name="connsiteX79" fmla="*/ 342424 w 457200"/>
                <a:gd name="connsiteY79" fmla="*/ 219085 h 457200"/>
                <a:gd name="connsiteX80" fmla="*/ 304143 w 457200"/>
                <a:gd name="connsiteY80" fmla="*/ 219085 h 457200"/>
                <a:gd name="connsiteX81" fmla="*/ 95250 w 457200"/>
                <a:gd name="connsiteY81" fmla="*/ 228600 h 457200"/>
                <a:gd name="connsiteX82" fmla="*/ 126054 w 457200"/>
                <a:gd name="connsiteY82" fmla="*/ 313715 h 457200"/>
                <a:gd name="connsiteX83" fmla="*/ 22003 w 457200"/>
                <a:gd name="connsiteY83" fmla="*/ 228590 h 457200"/>
                <a:gd name="connsiteX84" fmla="*/ 126121 w 457200"/>
                <a:gd name="connsiteY84" fmla="*/ 143408 h 457200"/>
                <a:gd name="connsiteX85" fmla="*/ 95250 w 457200"/>
                <a:gd name="connsiteY85" fmla="*/ 228600 h 457200"/>
                <a:gd name="connsiteX86" fmla="*/ 361950 w 457200"/>
                <a:gd name="connsiteY86" fmla="*/ 228600 h 457200"/>
                <a:gd name="connsiteX87" fmla="*/ 331146 w 457200"/>
                <a:gd name="connsiteY87" fmla="*/ 143485 h 457200"/>
                <a:gd name="connsiteX88" fmla="*/ 435197 w 457200"/>
                <a:gd name="connsiteY88" fmla="*/ 228610 h 457200"/>
                <a:gd name="connsiteX89" fmla="*/ 331079 w 457200"/>
                <a:gd name="connsiteY89" fmla="*/ 313792 h 457200"/>
                <a:gd name="connsiteX90" fmla="*/ 361950 w 457200"/>
                <a:gd name="connsiteY90" fmla="*/ 228600 h 457200"/>
                <a:gd name="connsiteX91" fmla="*/ 228600 w 457200"/>
                <a:gd name="connsiteY91" fmla="*/ 438150 h 457200"/>
                <a:gd name="connsiteX92" fmla="*/ 20860 w 457200"/>
                <a:gd name="connsiteY92" fmla="*/ 255708 h 457200"/>
                <a:gd name="connsiteX93" fmla="*/ 228600 w 457200"/>
                <a:gd name="connsiteY93" fmla="*/ 361950 h 457200"/>
                <a:gd name="connsiteX94" fmla="*/ 436340 w 457200"/>
                <a:gd name="connsiteY94" fmla="*/ 255708 h 457200"/>
                <a:gd name="connsiteX95" fmla="*/ 228600 w 457200"/>
                <a:gd name="connsiteY95" fmla="*/ 4381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57200" h="457200">
                  <a:moveTo>
                    <a:pt x="457200" y="228619"/>
                  </a:moveTo>
                  <a:cubicBezTo>
                    <a:pt x="457200" y="228600"/>
                    <a:pt x="457200" y="228600"/>
                    <a:pt x="457200" y="228581"/>
                  </a:cubicBezTo>
                  <a:cubicBezTo>
                    <a:pt x="457190" y="102546"/>
                    <a:pt x="354644" y="0"/>
                    <a:pt x="228600" y="0"/>
                  </a:cubicBezTo>
                  <a:cubicBezTo>
                    <a:pt x="102556" y="0"/>
                    <a:pt x="10" y="102546"/>
                    <a:pt x="0" y="228581"/>
                  </a:cubicBezTo>
                  <a:cubicBezTo>
                    <a:pt x="0" y="228600"/>
                    <a:pt x="0" y="228600"/>
                    <a:pt x="0" y="228619"/>
                  </a:cubicBezTo>
                  <a:cubicBezTo>
                    <a:pt x="10" y="354654"/>
                    <a:pt x="102556" y="457200"/>
                    <a:pt x="228600" y="457200"/>
                  </a:cubicBezTo>
                  <a:cubicBezTo>
                    <a:pt x="354644" y="457200"/>
                    <a:pt x="457190" y="354654"/>
                    <a:pt x="457200" y="228619"/>
                  </a:cubicBezTo>
                  <a:close/>
                  <a:moveTo>
                    <a:pt x="228600" y="19050"/>
                  </a:moveTo>
                  <a:cubicBezTo>
                    <a:pt x="334956" y="19050"/>
                    <a:pt x="422996" y="98717"/>
                    <a:pt x="436340" y="201492"/>
                  </a:cubicBezTo>
                  <a:cubicBezTo>
                    <a:pt x="401603" y="165173"/>
                    <a:pt x="322536" y="95250"/>
                    <a:pt x="228600" y="95250"/>
                  </a:cubicBezTo>
                  <a:cubicBezTo>
                    <a:pt x="134664" y="95250"/>
                    <a:pt x="55597" y="165173"/>
                    <a:pt x="20860" y="201492"/>
                  </a:cubicBezTo>
                  <a:cubicBezTo>
                    <a:pt x="34204" y="98717"/>
                    <a:pt x="122244" y="19050"/>
                    <a:pt x="228600" y="19050"/>
                  </a:cubicBezTo>
                  <a:close/>
                  <a:moveTo>
                    <a:pt x="277235" y="125311"/>
                  </a:moveTo>
                  <a:lnTo>
                    <a:pt x="258156" y="158363"/>
                  </a:lnTo>
                  <a:cubicBezTo>
                    <a:pt x="251870" y="155705"/>
                    <a:pt x="245135" y="153934"/>
                    <a:pt x="238135" y="153057"/>
                  </a:cubicBezTo>
                  <a:lnTo>
                    <a:pt x="238135" y="114814"/>
                  </a:lnTo>
                  <a:cubicBezTo>
                    <a:pt x="239011" y="114862"/>
                    <a:pt x="239897" y="114900"/>
                    <a:pt x="240773" y="114957"/>
                  </a:cubicBezTo>
                  <a:cubicBezTo>
                    <a:pt x="253698" y="116338"/>
                    <a:pt x="265938" y="119977"/>
                    <a:pt x="277235" y="125311"/>
                  </a:cubicBezTo>
                  <a:close/>
                  <a:moveTo>
                    <a:pt x="228600" y="285750"/>
                  </a:moveTo>
                  <a:cubicBezTo>
                    <a:pt x="197082" y="285750"/>
                    <a:pt x="171450" y="260118"/>
                    <a:pt x="171450" y="228600"/>
                  </a:cubicBezTo>
                  <a:cubicBezTo>
                    <a:pt x="171450" y="197082"/>
                    <a:pt x="197082" y="171450"/>
                    <a:pt x="228600" y="171450"/>
                  </a:cubicBezTo>
                  <a:cubicBezTo>
                    <a:pt x="260118" y="171450"/>
                    <a:pt x="285750" y="197082"/>
                    <a:pt x="285750" y="228600"/>
                  </a:cubicBezTo>
                  <a:cubicBezTo>
                    <a:pt x="285750" y="260118"/>
                    <a:pt x="260118" y="285750"/>
                    <a:pt x="228600" y="285750"/>
                  </a:cubicBezTo>
                  <a:close/>
                  <a:moveTo>
                    <a:pt x="167992" y="182604"/>
                  </a:moveTo>
                  <a:lnTo>
                    <a:pt x="134807" y="163449"/>
                  </a:lnTo>
                  <a:cubicBezTo>
                    <a:pt x="142580" y="152286"/>
                    <a:pt x="152286" y="142580"/>
                    <a:pt x="163449" y="134807"/>
                  </a:cubicBezTo>
                  <a:lnTo>
                    <a:pt x="182604" y="167992"/>
                  </a:lnTo>
                  <a:cubicBezTo>
                    <a:pt x="177098" y="172183"/>
                    <a:pt x="172183" y="177098"/>
                    <a:pt x="167992" y="182604"/>
                  </a:cubicBezTo>
                  <a:close/>
                  <a:moveTo>
                    <a:pt x="182604" y="289208"/>
                  </a:moveTo>
                  <a:lnTo>
                    <a:pt x="163449" y="322393"/>
                  </a:lnTo>
                  <a:cubicBezTo>
                    <a:pt x="152286" y="314620"/>
                    <a:pt x="142580" y="304914"/>
                    <a:pt x="134807" y="293751"/>
                  </a:cubicBezTo>
                  <a:lnTo>
                    <a:pt x="167992" y="274596"/>
                  </a:lnTo>
                  <a:cubicBezTo>
                    <a:pt x="172183" y="280102"/>
                    <a:pt x="177098" y="285017"/>
                    <a:pt x="182604" y="289208"/>
                  </a:cubicBezTo>
                  <a:close/>
                  <a:moveTo>
                    <a:pt x="289208" y="274596"/>
                  </a:moveTo>
                  <a:lnTo>
                    <a:pt x="322393" y="293751"/>
                  </a:lnTo>
                  <a:cubicBezTo>
                    <a:pt x="314620" y="304914"/>
                    <a:pt x="304914" y="314620"/>
                    <a:pt x="293751" y="322393"/>
                  </a:cubicBezTo>
                  <a:lnTo>
                    <a:pt x="274596" y="289208"/>
                  </a:lnTo>
                  <a:cubicBezTo>
                    <a:pt x="280102" y="285017"/>
                    <a:pt x="285017" y="280102"/>
                    <a:pt x="289208" y="274596"/>
                  </a:cubicBezTo>
                  <a:close/>
                  <a:moveTo>
                    <a:pt x="274596" y="167992"/>
                  </a:moveTo>
                  <a:lnTo>
                    <a:pt x="293751" y="134807"/>
                  </a:lnTo>
                  <a:cubicBezTo>
                    <a:pt x="304914" y="142580"/>
                    <a:pt x="314620" y="152286"/>
                    <a:pt x="322393" y="163449"/>
                  </a:cubicBezTo>
                  <a:lnTo>
                    <a:pt x="289208" y="182604"/>
                  </a:lnTo>
                  <a:cubicBezTo>
                    <a:pt x="285017" y="177098"/>
                    <a:pt x="280102" y="172183"/>
                    <a:pt x="274596" y="167992"/>
                  </a:cubicBezTo>
                  <a:close/>
                  <a:moveTo>
                    <a:pt x="219075" y="114824"/>
                  </a:moveTo>
                  <a:lnTo>
                    <a:pt x="219075" y="153067"/>
                  </a:lnTo>
                  <a:cubicBezTo>
                    <a:pt x="212074" y="153943"/>
                    <a:pt x="205340" y="155715"/>
                    <a:pt x="199053" y="158372"/>
                  </a:cubicBezTo>
                  <a:lnTo>
                    <a:pt x="179975" y="125320"/>
                  </a:lnTo>
                  <a:cubicBezTo>
                    <a:pt x="191272" y="119986"/>
                    <a:pt x="203511" y="116348"/>
                    <a:pt x="216446" y="114976"/>
                  </a:cubicBezTo>
                  <a:cubicBezTo>
                    <a:pt x="217322" y="114900"/>
                    <a:pt x="218199" y="114871"/>
                    <a:pt x="219075" y="114824"/>
                  </a:cubicBezTo>
                  <a:close/>
                  <a:moveTo>
                    <a:pt x="125311" y="179965"/>
                  </a:moveTo>
                  <a:lnTo>
                    <a:pt x="158363" y="199044"/>
                  </a:lnTo>
                  <a:cubicBezTo>
                    <a:pt x="155705" y="205330"/>
                    <a:pt x="153934" y="212065"/>
                    <a:pt x="153057" y="219065"/>
                  </a:cubicBezTo>
                  <a:lnTo>
                    <a:pt x="114776" y="219065"/>
                  </a:lnTo>
                  <a:cubicBezTo>
                    <a:pt x="115938" y="205178"/>
                    <a:pt x="119615" y="192024"/>
                    <a:pt x="125311" y="179965"/>
                  </a:cubicBezTo>
                  <a:close/>
                  <a:moveTo>
                    <a:pt x="153057" y="238125"/>
                  </a:moveTo>
                  <a:cubicBezTo>
                    <a:pt x="153934" y="245126"/>
                    <a:pt x="155705" y="251860"/>
                    <a:pt x="158363" y="258147"/>
                  </a:cubicBezTo>
                  <a:lnTo>
                    <a:pt x="125311" y="277225"/>
                  </a:lnTo>
                  <a:cubicBezTo>
                    <a:pt x="119615" y="265176"/>
                    <a:pt x="115938" y="252022"/>
                    <a:pt x="114776" y="238115"/>
                  </a:cubicBezTo>
                  <a:lnTo>
                    <a:pt x="153057" y="238115"/>
                  </a:lnTo>
                  <a:close/>
                  <a:moveTo>
                    <a:pt x="179965" y="331889"/>
                  </a:moveTo>
                  <a:lnTo>
                    <a:pt x="199044" y="298837"/>
                  </a:lnTo>
                  <a:cubicBezTo>
                    <a:pt x="205330" y="301495"/>
                    <a:pt x="212065" y="303266"/>
                    <a:pt x="219065" y="304143"/>
                  </a:cubicBezTo>
                  <a:lnTo>
                    <a:pt x="219065" y="342386"/>
                  </a:lnTo>
                  <a:cubicBezTo>
                    <a:pt x="218189" y="342338"/>
                    <a:pt x="217303" y="342300"/>
                    <a:pt x="216427" y="342243"/>
                  </a:cubicBezTo>
                  <a:cubicBezTo>
                    <a:pt x="203502" y="340862"/>
                    <a:pt x="191262" y="337223"/>
                    <a:pt x="179965" y="331889"/>
                  </a:cubicBezTo>
                  <a:close/>
                  <a:moveTo>
                    <a:pt x="238125" y="342376"/>
                  </a:moveTo>
                  <a:lnTo>
                    <a:pt x="238125" y="304133"/>
                  </a:lnTo>
                  <a:cubicBezTo>
                    <a:pt x="245126" y="303257"/>
                    <a:pt x="251860" y="301485"/>
                    <a:pt x="258147" y="298828"/>
                  </a:cubicBezTo>
                  <a:lnTo>
                    <a:pt x="277225" y="331880"/>
                  </a:lnTo>
                  <a:cubicBezTo>
                    <a:pt x="265928" y="337214"/>
                    <a:pt x="253689" y="340852"/>
                    <a:pt x="240754" y="342224"/>
                  </a:cubicBezTo>
                  <a:cubicBezTo>
                    <a:pt x="239878" y="342300"/>
                    <a:pt x="239001" y="342329"/>
                    <a:pt x="238125" y="342376"/>
                  </a:cubicBezTo>
                  <a:close/>
                  <a:moveTo>
                    <a:pt x="331889" y="277235"/>
                  </a:moveTo>
                  <a:lnTo>
                    <a:pt x="298837" y="258156"/>
                  </a:lnTo>
                  <a:cubicBezTo>
                    <a:pt x="301495" y="251870"/>
                    <a:pt x="303266" y="245135"/>
                    <a:pt x="304143" y="238135"/>
                  </a:cubicBezTo>
                  <a:lnTo>
                    <a:pt x="342424" y="238135"/>
                  </a:lnTo>
                  <a:cubicBezTo>
                    <a:pt x="341262" y="252022"/>
                    <a:pt x="337585" y="265176"/>
                    <a:pt x="331889" y="277235"/>
                  </a:cubicBezTo>
                  <a:close/>
                  <a:moveTo>
                    <a:pt x="304143" y="219075"/>
                  </a:moveTo>
                  <a:cubicBezTo>
                    <a:pt x="303266" y="212074"/>
                    <a:pt x="301495" y="205340"/>
                    <a:pt x="298837" y="199053"/>
                  </a:cubicBezTo>
                  <a:lnTo>
                    <a:pt x="331889" y="179975"/>
                  </a:lnTo>
                  <a:cubicBezTo>
                    <a:pt x="337585" y="192024"/>
                    <a:pt x="341262" y="205178"/>
                    <a:pt x="342424" y="219085"/>
                  </a:cubicBezTo>
                  <a:lnTo>
                    <a:pt x="304143" y="219085"/>
                  </a:lnTo>
                  <a:close/>
                  <a:moveTo>
                    <a:pt x="95250" y="228600"/>
                  </a:moveTo>
                  <a:cubicBezTo>
                    <a:pt x="95250" y="260937"/>
                    <a:pt x="106832" y="290608"/>
                    <a:pt x="126054" y="313715"/>
                  </a:cubicBezTo>
                  <a:cubicBezTo>
                    <a:pt x="74171" y="285169"/>
                    <a:pt x="35319" y="243830"/>
                    <a:pt x="22003" y="228590"/>
                  </a:cubicBezTo>
                  <a:cubicBezTo>
                    <a:pt x="35319" y="213341"/>
                    <a:pt x="74171" y="171955"/>
                    <a:pt x="126121" y="143408"/>
                  </a:cubicBezTo>
                  <a:cubicBezTo>
                    <a:pt x="106861" y="166526"/>
                    <a:pt x="95250" y="196225"/>
                    <a:pt x="95250" y="228600"/>
                  </a:cubicBezTo>
                  <a:close/>
                  <a:moveTo>
                    <a:pt x="361950" y="228600"/>
                  </a:moveTo>
                  <a:cubicBezTo>
                    <a:pt x="361950" y="196263"/>
                    <a:pt x="350368" y="166592"/>
                    <a:pt x="331146" y="143485"/>
                  </a:cubicBezTo>
                  <a:cubicBezTo>
                    <a:pt x="383029" y="172031"/>
                    <a:pt x="421881" y="213370"/>
                    <a:pt x="435197" y="228610"/>
                  </a:cubicBezTo>
                  <a:cubicBezTo>
                    <a:pt x="421881" y="243859"/>
                    <a:pt x="383029" y="285245"/>
                    <a:pt x="331079" y="313792"/>
                  </a:cubicBezTo>
                  <a:cubicBezTo>
                    <a:pt x="350339" y="290674"/>
                    <a:pt x="361950" y="260975"/>
                    <a:pt x="361950" y="228600"/>
                  </a:cubicBezTo>
                  <a:close/>
                  <a:moveTo>
                    <a:pt x="228600" y="438150"/>
                  </a:moveTo>
                  <a:cubicBezTo>
                    <a:pt x="122244" y="438150"/>
                    <a:pt x="34204" y="358483"/>
                    <a:pt x="20860" y="255708"/>
                  </a:cubicBezTo>
                  <a:cubicBezTo>
                    <a:pt x="55597" y="292027"/>
                    <a:pt x="134664" y="361950"/>
                    <a:pt x="228600" y="361950"/>
                  </a:cubicBezTo>
                  <a:cubicBezTo>
                    <a:pt x="322536" y="361950"/>
                    <a:pt x="401603" y="292027"/>
                    <a:pt x="436340" y="255708"/>
                  </a:cubicBezTo>
                  <a:cubicBezTo>
                    <a:pt x="422996" y="358483"/>
                    <a:pt x="334956" y="438150"/>
                    <a:pt x="228600" y="438150"/>
                  </a:cubicBezTo>
                  <a:close/>
                </a:path>
              </a:pathLst>
            </a:custGeom>
            <a:grpFill/>
            <a:ln w="9525" cap="flat">
              <a:noFill/>
              <a:prstDash val="solid"/>
              <a:miter/>
            </a:ln>
          </p:spPr>
          <p:txBody>
            <a:bodyPr rtlCol="0" anchor="ctr"/>
            <a:lstStyle/>
            <a:p>
              <a:endParaRPr lang="de-DE"/>
            </a:p>
          </p:txBody>
        </p:sp>
      </p:grpSp>
      <p:sp>
        <p:nvSpPr>
          <p:cNvPr id="72" name="Shape 216">
            <a:extLst>
              <a:ext uri="{FF2B5EF4-FFF2-40B4-BE49-F238E27FC236}">
                <a16:creationId xmlns:a16="http://schemas.microsoft.com/office/drawing/2014/main" id="{E1A76135-B24A-4DC5-A013-726BAC4A1739}"/>
              </a:ext>
            </a:extLst>
          </p:cNvPr>
          <p:cNvSpPr txBox="1"/>
          <p:nvPr/>
        </p:nvSpPr>
        <p:spPr>
          <a:xfrm>
            <a:off x="5860871" y="5192286"/>
            <a:ext cx="1610911" cy="258532"/>
          </a:xfrm>
          <a:prstGeom prst="rect">
            <a:avLst/>
          </a:prstGeom>
          <a:noFill/>
          <a:ln>
            <a:noFill/>
          </a:ln>
        </p:spPr>
        <p:txBody>
          <a:bodyPr wrap="square" lIns="0" tIns="91440" rIns="0" bIns="0" anchor="ctr"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rPr>
              <a:t>Object Tracker</a:t>
            </a:r>
            <a:endParaRPr kumimoji="0" lang="en"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endParaRPr>
          </a:p>
        </p:txBody>
      </p:sp>
      <p:sp>
        <p:nvSpPr>
          <p:cNvPr id="73" name="Shape 216">
            <a:extLst>
              <a:ext uri="{FF2B5EF4-FFF2-40B4-BE49-F238E27FC236}">
                <a16:creationId xmlns:a16="http://schemas.microsoft.com/office/drawing/2014/main" id="{CC789076-345B-4FE8-A195-3964024F53FD}"/>
              </a:ext>
            </a:extLst>
          </p:cNvPr>
          <p:cNvSpPr txBox="1"/>
          <p:nvPr/>
        </p:nvSpPr>
        <p:spPr>
          <a:xfrm>
            <a:off x="7969305" y="5195218"/>
            <a:ext cx="1610911" cy="258532"/>
          </a:xfrm>
          <a:prstGeom prst="rect">
            <a:avLst/>
          </a:prstGeom>
          <a:noFill/>
          <a:ln>
            <a:noFill/>
          </a:ln>
        </p:spPr>
        <p:txBody>
          <a:bodyPr wrap="square" lIns="0" tIns="91440" rIns="0" bIns="0" anchor="ctr"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rPr>
              <a:t>Emotion Classifier</a:t>
            </a:r>
            <a:endParaRPr kumimoji="0" lang="en"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endParaRPr>
          </a:p>
        </p:txBody>
      </p:sp>
      <p:cxnSp>
        <p:nvCxnSpPr>
          <p:cNvPr id="74" name="Straight Arrow Connector 73">
            <a:extLst>
              <a:ext uri="{FF2B5EF4-FFF2-40B4-BE49-F238E27FC236}">
                <a16:creationId xmlns:a16="http://schemas.microsoft.com/office/drawing/2014/main" id="{2FA232FC-7811-406E-AF1C-B4C5A9D843E9}"/>
              </a:ext>
            </a:extLst>
          </p:cNvPr>
          <p:cNvCxnSpPr>
            <a:cxnSpLocks/>
          </p:cNvCxnSpPr>
          <p:nvPr/>
        </p:nvCxnSpPr>
        <p:spPr>
          <a:xfrm>
            <a:off x="7221187" y="4860711"/>
            <a:ext cx="1033127"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CCC3C68-FCD3-45D8-97EF-C918CB7F48C8}"/>
              </a:ext>
            </a:extLst>
          </p:cNvPr>
          <p:cNvCxnSpPr>
            <a:cxnSpLocks/>
          </p:cNvCxnSpPr>
          <p:nvPr/>
        </p:nvCxnSpPr>
        <p:spPr>
          <a:xfrm flipV="1">
            <a:off x="5171983" y="4862423"/>
            <a:ext cx="946750" cy="7362"/>
          </a:xfrm>
          <a:prstGeom prst="straightConnector1">
            <a:avLst/>
          </a:prstGeom>
          <a:ln w="15875" cap="rnd">
            <a:solidFill>
              <a:schemeClr val="bg1">
                <a:lumMod val="75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AFB416E-7FFE-43F1-BBB3-40E29A6475FC}"/>
              </a:ext>
            </a:extLst>
          </p:cNvPr>
          <p:cNvCxnSpPr>
            <a:cxnSpLocks/>
          </p:cNvCxnSpPr>
          <p:nvPr/>
        </p:nvCxnSpPr>
        <p:spPr>
          <a:xfrm flipH="1" flipV="1">
            <a:off x="4656014" y="3393109"/>
            <a:ext cx="3803" cy="905429"/>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AADB912-B19F-4F0E-A066-566BDACA257C}"/>
              </a:ext>
            </a:extLst>
          </p:cNvPr>
          <p:cNvCxnSpPr>
            <a:cxnSpLocks/>
          </p:cNvCxnSpPr>
          <p:nvPr/>
        </p:nvCxnSpPr>
        <p:spPr>
          <a:xfrm>
            <a:off x="5134836" y="2920591"/>
            <a:ext cx="992450"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DEBCBC9-0A16-43C5-8016-5EAEBA52E6E0}"/>
              </a:ext>
            </a:extLst>
          </p:cNvPr>
          <p:cNvCxnSpPr>
            <a:cxnSpLocks/>
          </p:cNvCxnSpPr>
          <p:nvPr/>
        </p:nvCxnSpPr>
        <p:spPr>
          <a:xfrm>
            <a:off x="7229739" y="2947020"/>
            <a:ext cx="1033127"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88" name="Shape 216">
            <a:extLst>
              <a:ext uri="{FF2B5EF4-FFF2-40B4-BE49-F238E27FC236}">
                <a16:creationId xmlns:a16="http://schemas.microsoft.com/office/drawing/2014/main" id="{E07605C9-99EA-4A61-BE10-953AA7441D38}"/>
              </a:ext>
            </a:extLst>
          </p:cNvPr>
          <p:cNvSpPr txBox="1"/>
          <p:nvPr/>
        </p:nvSpPr>
        <p:spPr>
          <a:xfrm>
            <a:off x="3850558" y="3084942"/>
            <a:ext cx="1610911" cy="258532"/>
          </a:xfrm>
          <a:prstGeom prst="rect">
            <a:avLst/>
          </a:prstGeom>
          <a:noFill/>
          <a:ln>
            <a:noFill/>
          </a:ln>
        </p:spPr>
        <p:txBody>
          <a:bodyPr wrap="square" lIns="0" tIns="91440" rIns="0" bIns="0" anchor="ctr"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rPr>
              <a:t>SQLite Database</a:t>
            </a:r>
            <a:endParaRPr kumimoji="0" lang="en"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endParaRPr>
          </a:p>
        </p:txBody>
      </p:sp>
      <p:sp>
        <p:nvSpPr>
          <p:cNvPr id="89" name="Shape 216">
            <a:extLst>
              <a:ext uri="{FF2B5EF4-FFF2-40B4-BE49-F238E27FC236}">
                <a16:creationId xmlns:a16="http://schemas.microsoft.com/office/drawing/2014/main" id="{7CE87C3D-9BD3-41A0-9D7A-F1BFB8B53C26}"/>
              </a:ext>
            </a:extLst>
          </p:cNvPr>
          <p:cNvSpPr txBox="1"/>
          <p:nvPr/>
        </p:nvSpPr>
        <p:spPr>
          <a:xfrm>
            <a:off x="5833237" y="3069235"/>
            <a:ext cx="1610911" cy="258532"/>
          </a:xfrm>
          <a:prstGeom prst="rect">
            <a:avLst/>
          </a:prstGeom>
          <a:noFill/>
          <a:ln>
            <a:noFill/>
          </a:ln>
        </p:spPr>
        <p:txBody>
          <a:bodyPr wrap="square" lIns="0" tIns="91440" rIns="0" bIns="0" anchor="ctr"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rPr>
              <a:t>Power BI</a:t>
            </a:r>
            <a:endParaRPr kumimoji="0" lang="en"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endParaRPr>
          </a:p>
        </p:txBody>
      </p:sp>
      <p:sp>
        <p:nvSpPr>
          <p:cNvPr id="90" name="Shape 216">
            <a:extLst>
              <a:ext uri="{FF2B5EF4-FFF2-40B4-BE49-F238E27FC236}">
                <a16:creationId xmlns:a16="http://schemas.microsoft.com/office/drawing/2014/main" id="{F71E825E-151F-490D-9512-1054D55186B6}"/>
              </a:ext>
            </a:extLst>
          </p:cNvPr>
          <p:cNvSpPr txBox="1"/>
          <p:nvPr/>
        </p:nvSpPr>
        <p:spPr>
          <a:xfrm>
            <a:off x="7956535" y="3086446"/>
            <a:ext cx="1610911" cy="258532"/>
          </a:xfrm>
          <a:prstGeom prst="rect">
            <a:avLst/>
          </a:prstGeom>
          <a:noFill/>
          <a:ln>
            <a:noFill/>
          </a:ln>
        </p:spPr>
        <p:txBody>
          <a:bodyPr wrap="square" lIns="0" tIns="91440" rIns="0" bIns="0" anchor="ctr"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rPr>
              <a:t>Report</a:t>
            </a:r>
            <a:endParaRPr kumimoji="0" lang="en"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endParaRPr>
          </a:p>
        </p:txBody>
      </p:sp>
      <p:grpSp>
        <p:nvGrpSpPr>
          <p:cNvPr id="41" name="Graphic 39">
            <a:extLst>
              <a:ext uri="{FF2B5EF4-FFF2-40B4-BE49-F238E27FC236}">
                <a16:creationId xmlns:a16="http://schemas.microsoft.com/office/drawing/2014/main" id="{F29360B0-B9DD-44C0-9373-CD92EC9A75F3}"/>
              </a:ext>
            </a:extLst>
          </p:cNvPr>
          <p:cNvGrpSpPr>
            <a:grpSpLocks noChangeAspect="1"/>
          </p:cNvGrpSpPr>
          <p:nvPr/>
        </p:nvGrpSpPr>
        <p:grpSpPr>
          <a:xfrm>
            <a:off x="1825965" y="4616909"/>
            <a:ext cx="646661" cy="423675"/>
            <a:chOff x="2157837" y="5973693"/>
            <a:chExt cx="513092" cy="336164"/>
          </a:xfrm>
          <a:solidFill>
            <a:srgbClr val="4472C4"/>
          </a:solidFill>
        </p:grpSpPr>
        <p:sp>
          <p:nvSpPr>
            <p:cNvPr id="42" name="Freeform: Shape 41">
              <a:extLst>
                <a:ext uri="{FF2B5EF4-FFF2-40B4-BE49-F238E27FC236}">
                  <a16:creationId xmlns:a16="http://schemas.microsoft.com/office/drawing/2014/main" id="{0FBAECF1-E5EA-4216-840E-4C63A7C19B9E}"/>
                </a:ext>
              </a:extLst>
            </p:cNvPr>
            <p:cNvSpPr/>
            <p:nvPr/>
          </p:nvSpPr>
          <p:spPr>
            <a:xfrm>
              <a:off x="2562922" y="6086672"/>
              <a:ext cx="106157" cy="176929"/>
            </a:xfrm>
            <a:custGeom>
              <a:avLst/>
              <a:gdLst>
                <a:gd name="connsiteX0" fmla="*/ 96861 w 106157"/>
                <a:gd name="connsiteY0" fmla="*/ 189923 h 176928"/>
                <a:gd name="connsiteX1" fmla="*/ 83237 w 106157"/>
                <a:gd name="connsiteY1" fmla="*/ 184439 h 176928"/>
                <a:gd name="connsiteX2" fmla="*/ 5919 w 106157"/>
                <a:gd name="connsiteY2" fmla="*/ 108890 h 176928"/>
                <a:gd name="connsiteX3" fmla="*/ 5484 w 106157"/>
                <a:gd name="connsiteY3" fmla="*/ 81371 h 176928"/>
                <a:gd name="connsiteX4" fmla="*/ 5919 w 106157"/>
                <a:gd name="connsiteY4" fmla="*/ 80935 h 176928"/>
                <a:gd name="connsiteX5" fmla="*/ 83237 w 106157"/>
                <a:gd name="connsiteY5" fmla="*/ 5564 h 176928"/>
                <a:gd name="connsiteX6" fmla="*/ 110760 w 106157"/>
                <a:gd name="connsiteY6" fmla="*/ 5838 h 176928"/>
                <a:gd name="connsiteX7" fmla="*/ 116323 w 106157"/>
                <a:gd name="connsiteY7" fmla="*/ 19541 h 176928"/>
                <a:gd name="connsiteX8" fmla="*/ 116323 w 106157"/>
                <a:gd name="connsiteY8" fmla="*/ 170461 h 176928"/>
                <a:gd name="connsiteX9" fmla="*/ 96861 w 106157"/>
                <a:gd name="connsiteY9" fmla="*/ 189923 h 176928"/>
                <a:gd name="connsiteX10" fmla="*/ 29628 w 106157"/>
                <a:gd name="connsiteY10" fmla="*/ 94913 h 176928"/>
                <a:gd name="connsiteX11" fmla="*/ 89783 w 106157"/>
                <a:gd name="connsiteY11" fmla="*/ 153653 h 176928"/>
                <a:gd name="connsiteX12" fmla="*/ 89783 w 106157"/>
                <a:gd name="connsiteY12" fmla="*/ 36172 h 176928"/>
                <a:gd name="connsiteX13" fmla="*/ 24497 w 106157"/>
                <a:gd name="connsiteY13" fmla="*/ 99867 h 176928"/>
                <a:gd name="connsiteX14" fmla="*/ 24497 w 106157"/>
                <a:gd name="connsiteY14" fmla="*/ 99867 h 176928"/>
                <a:gd name="connsiteX15" fmla="*/ 24497 w 106157"/>
                <a:gd name="connsiteY15" fmla="*/ 89782 h 176928"/>
                <a:gd name="connsiteX16" fmla="*/ 24497 w 106157"/>
                <a:gd name="connsiteY16" fmla="*/ 89782 h 176928"/>
                <a:gd name="connsiteX17" fmla="*/ 101638 w 106157"/>
                <a:gd name="connsiteY17" fmla="*/ 24141 h 176928"/>
                <a:gd name="connsiteX18" fmla="*/ 101638 w 106157"/>
                <a:gd name="connsiteY18" fmla="*/ 24141 h 17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6157" h="176928">
                  <a:moveTo>
                    <a:pt x="96861" y="189923"/>
                  </a:moveTo>
                  <a:cubicBezTo>
                    <a:pt x="91777" y="189945"/>
                    <a:pt x="86887" y="187975"/>
                    <a:pt x="83237" y="184439"/>
                  </a:cubicBezTo>
                  <a:lnTo>
                    <a:pt x="5919" y="108890"/>
                  </a:lnTo>
                  <a:cubicBezTo>
                    <a:pt x="-1800" y="101411"/>
                    <a:pt x="-1995" y="89090"/>
                    <a:pt x="5484" y="81371"/>
                  </a:cubicBezTo>
                  <a:cubicBezTo>
                    <a:pt x="5627" y="81222"/>
                    <a:pt x="5773" y="81079"/>
                    <a:pt x="5919" y="80935"/>
                  </a:cubicBezTo>
                  <a:lnTo>
                    <a:pt x="83237" y="5564"/>
                  </a:lnTo>
                  <a:cubicBezTo>
                    <a:pt x="90912" y="-1961"/>
                    <a:pt x="103235" y="-1837"/>
                    <a:pt x="110760" y="5838"/>
                  </a:cubicBezTo>
                  <a:cubicBezTo>
                    <a:pt x="114345" y="9497"/>
                    <a:pt x="116344" y="14419"/>
                    <a:pt x="116323" y="19541"/>
                  </a:cubicBezTo>
                  <a:lnTo>
                    <a:pt x="116323" y="170461"/>
                  </a:lnTo>
                  <a:cubicBezTo>
                    <a:pt x="116323" y="181210"/>
                    <a:pt x="107609" y="189923"/>
                    <a:pt x="96861" y="189923"/>
                  </a:cubicBezTo>
                  <a:close/>
                  <a:moveTo>
                    <a:pt x="29628" y="94913"/>
                  </a:moveTo>
                  <a:lnTo>
                    <a:pt x="89783" y="153653"/>
                  </a:lnTo>
                  <a:lnTo>
                    <a:pt x="89783" y="36172"/>
                  </a:lnTo>
                  <a:close/>
                  <a:moveTo>
                    <a:pt x="24497" y="99867"/>
                  </a:moveTo>
                  <a:lnTo>
                    <a:pt x="24497" y="99867"/>
                  </a:lnTo>
                  <a:close/>
                  <a:moveTo>
                    <a:pt x="24497" y="89782"/>
                  </a:moveTo>
                  <a:lnTo>
                    <a:pt x="24497" y="89782"/>
                  </a:lnTo>
                  <a:close/>
                  <a:moveTo>
                    <a:pt x="101638" y="24141"/>
                  </a:moveTo>
                  <a:lnTo>
                    <a:pt x="101638" y="24141"/>
                  </a:lnTo>
                  <a:close/>
                </a:path>
              </a:pathLst>
            </a:custGeom>
            <a:grpFill/>
            <a:ln w="17562" cap="flat">
              <a:noFill/>
              <a:prstDash val="solid"/>
              <a:miter/>
            </a:ln>
          </p:spPr>
          <p:txBody>
            <a:bodyPr rtlCol="0" anchor="ctr"/>
            <a:lstStyle/>
            <a:p>
              <a:endParaRPr lang="de-DE"/>
            </a:p>
          </p:txBody>
        </p:sp>
        <p:sp>
          <p:nvSpPr>
            <p:cNvPr id="43" name="Freeform: Shape 42">
              <a:extLst>
                <a:ext uri="{FF2B5EF4-FFF2-40B4-BE49-F238E27FC236}">
                  <a16:creationId xmlns:a16="http://schemas.microsoft.com/office/drawing/2014/main" id="{8857198A-0F3D-40F6-825C-AAA73119C75E}"/>
                </a:ext>
              </a:extLst>
            </p:cNvPr>
            <p:cNvSpPr/>
            <p:nvPr/>
          </p:nvSpPr>
          <p:spPr>
            <a:xfrm>
              <a:off x="2321496" y="6132931"/>
              <a:ext cx="88464" cy="88464"/>
            </a:xfrm>
            <a:custGeom>
              <a:avLst/>
              <a:gdLst>
                <a:gd name="connsiteX0" fmla="*/ 49186 w 88464"/>
                <a:gd name="connsiteY0" fmla="*/ 97308 h 88464"/>
                <a:gd name="connsiteX1" fmla="*/ 3 w 88464"/>
                <a:gd name="connsiteY1" fmla="*/ 49187 h 88464"/>
                <a:gd name="connsiteX2" fmla="*/ 48124 w 88464"/>
                <a:gd name="connsiteY2" fmla="*/ 3 h 88464"/>
                <a:gd name="connsiteX3" fmla="*/ 97307 w 88464"/>
                <a:gd name="connsiteY3" fmla="*/ 48126 h 88464"/>
                <a:gd name="connsiteX4" fmla="*/ 97310 w 88464"/>
                <a:gd name="connsiteY4" fmla="*/ 48653 h 88464"/>
                <a:gd name="connsiteX5" fmla="*/ 49186 w 88464"/>
                <a:gd name="connsiteY5" fmla="*/ 97308 h 88464"/>
                <a:gd name="connsiteX6" fmla="*/ 49186 w 88464"/>
                <a:gd name="connsiteY6" fmla="*/ 26537 h 88464"/>
                <a:gd name="connsiteX7" fmla="*/ 27069 w 88464"/>
                <a:gd name="connsiteY7" fmla="*/ 48653 h 88464"/>
                <a:gd name="connsiteX8" fmla="*/ 49186 w 88464"/>
                <a:gd name="connsiteY8" fmla="*/ 70769 h 88464"/>
                <a:gd name="connsiteX9" fmla="*/ 71302 w 88464"/>
                <a:gd name="connsiteY9" fmla="*/ 48653 h 88464"/>
                <a:gd name="connsiteX10" fmla="*/ 49186 w 88464"/>
                <a:gd name="connsiteY10" fmla="*/ 26537 h 8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464" h="88464">
                  <a:moveTo>
                    <a:pt x="49186" y="97308"/>
                  </a:moveTo>
                  <a:cubicBezTo>
                    <a:pt x="22315" y="97602"/>
                    <a:pt x="295" y="76057"/>
                    <a:pt x="3" y="49187"/>
                  </a:cubicBezTo>
                  <a:cubicBezTo>
                    <a:pt x="-291" y="22317"/>
                    <a:pt x="21254" y="297"/>
                    <a:pt x="48124" y="3"/>
                  </a:cubicBezTo>
                  <a:cubicBezTo>
                    <a:pt x="74994" y="-289"/>
                    <a:pt x="97015" y="21256"/>
                    <a:pt x="97307" y="48126"/>
                  </a:cubicBezTo>
                  <a:cubicBezTo>
                    <a:pt x="97308" y="48301"/>
                    <a:pt x="97310" y="48478"/>
                    <a:pt x="97310" y="48653"/>
                  </a:cubicBezTo>
                  <a:cubicBezTo>
                    <a:pt x="97312" y="75318"/>
                    <a:pt x="75850" y="97018"/>
                    <a:pt x="49186" y="97308"/>
                  </a:cubicBezTo>
                  <a:close/>
                  <a:moveTo>
                    <a:pt x="49186" y="26537"/>
                  </a:moveTo>
                  <a:cubicBezTo>
                    <a:pt x="36970" y="26537"/>
                    <a:pt x="27069" y="36438"/>
                    <a:pt x="27069" y="48653"/>
                  </a:cubicBezTo>
                  <a:cubicBezTo>
                    <a:pt x="27069" y="60868"/>
                    <a:pt x="36970" y="70769"/>
                    <a:pt x="49186" y="70769"/>
                  </a:cubicBezTo>
                  <a:cubicBezTo>
                    <a:pt x="61401" y="70769"/>
                    <a:pt x="71302" y="60868"/>
                    <a:pt x="71302" y="48653"/>
                  </a:cubicBezTo>
                  <a:cubicBezTo>
                    <a:pt x="71302" y="36438"/>
                    <a:pt x="61401" y="26537"/>
                    <a:pt x="49186" y="26537"/>
                  </a:cubicBezTo>
                  <a:close/>
                </a:path>
              </a:pathLst>
            </a:custGeom>
            <a:grpFill/>
            <a:ln w="17562" cap="flat">
              <a:noFill/>
              <a:prstDash val="solid"/>
              <a:miter/>
            </a:ln>
          </p:spPr>
          <p:txBody>
            <a:bodyPr rtlCol="0" anchor="ctr"/>
            <a:lstStyle/>
            <a:p>
              <a:endParaRPr lang="de-DE"/>
            </a:p>
          </p:txBody>
        </p:sp>
        <p:sp>
          <p:nvSpPr>
            <p:cNvPr id="44" name="Freeform: Shape 43">
              <a:extLst>
                <a:ext uri="{FF2B5EF4-FFF2-40B4-BE49-F238E27FC236}">
                  <a16:creationId xmlns:a16="http://schemas.microsoft.com/office/drawing/2014/main" id="{0BAA3A50-3A9A-4C5E-909F-E8EF0927C203}"/>
                </a:ext>
              </a:extLst>
            </p:cNvPr>
            <p:cNvSpPr/>
            <p:nvPr/>
          </p:nvSpPr>
          <p:spPr>
            <a:xfrm>
              <a:off x="2231439" y="5973693"/>
              <a:ext cx="176928" cy="70771"/>
            </a:xfrm>
            <a:custGeom>
              <a:avLst/>
              <a:gdLst>
                <a:gd name="connsiteX0" fmla="*/ 190198 w 176928"/>
                <a:gd name="connsiteY0" fmla="*/ 84041 h 70771"/>
                <a:gd name="connsiteX1" fmla="*/ 163659 w 176928"/>
                <a:gd name="connsiteY1" fmla="*/ 84041 h 70771"/>
                <a:gd name="connsiteX2" fmla="*/ 163659 w 176928"/>
                <a:gd name="connsiteY2" fmla="*/ 29547 h 70771"/>
                <a:gd name="connsiteX3" fmla="*/ 160651 w 176928"/>
                <a:gd name="connsiteY3" fmla="*/ 26539 h 70771"/>
                <a:gd name="connsiteX4" fmla="*/ 13270 w 176928"/>
                <a:gd name="connsiteY4" fmla="*/ 26539 h 70771"/>
                <a:gd name="connsiteX5" fmla="*/ 0 w 176928"/>
                <a:gd name="connsiteY5" fmla="*/ 13270 h 70771"/>
                <a:gd name="connsiteX6" fmla="*/ 0 w 176928"/>
                <a:gd name="connsiteY6" fmla="*/ 13270 h 70771"/>
                <a:gd name="connsiteX7" fmla="*/ 13270 w 176928"/>
                <a:gd name="connsiteY7" fmla="*/ 0 h 70771"/>
                <a:gd name="connsiteX8" fmla="*/ 160651 w 176928"/>
                <a:gd name="connsiteY8" fmla="*/ 0 h 70771"/>
                <a:gd name="connsiteX9" fmla="*/ 190198 w 176928"/>
                <a:gd name="connsiteY9" fmla="*/ 29547 h 70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928" h="70771">
                  <a:moveTo>
                    <a:pt x="190198" y="84041"/>
                  </a:moveTo>
                  <a:lnTo>
                    <a:pt x="163659" y="84041"/>
                  </a:lnTo>
                  <a:lnTo>
                    <a:pt x="163659" y="29547"/>
                  </a:lnTo>
                  <a:cubicBezTo>
                    <a:pt x="163659" y="27886"/>
                    <a:pt x="162312" y="26539"/>
                    <a:pt x="160651" y="26539"/>
                  </a:cubicBezTo>
                  <a:lnTo>
                    <a:pt x="13270" y="26539"/>
                  </a:lnTo>
                  <a:cubicBezTo>
                    <a:pt x="5941" y="26539"/>
                    <a:pt x="0" y="20598"/>
                    <a:pt x="0" y="13270"/>
                  </a:cubicBezTo>
                  <a:lnTo>
                    <a:pt x="0" y="13270"/>
                  </a:lnTo>
                  <a:cubicBezTo>
                    <a:pt x="0" y="5941"/>
                    <a:pt x="5941" y="0"/>
                    <a:pt x="13270" y="0"/>
                  </a:cubicBezTo>
                  <a:lnTo>
                    <a:pt x="160651" y="0"/>
                  </a:lnTo>
                  <a:cubicBezTo>
                    <a:pt x="176969" y="0"/>
                    <a:pt x="190198" y="13229"/>
                    <a:pt x="190198" y="29547"/>
                  </a:cubicBezTo>
                  <a:close/>
                </a:path>
              </a:pathLst>
            </a:custGeom>
            <a:grpFill/>
            <a:ln w="17562" cap="flat">
              <a:noFill/>
              <a:prstDash val="solid"/>
              <a:miter/>
            </a:ln>
          </p:spPr>
          <p:txBody>
            <a:bodyPr rtlCol="0" anchor="ctr"/>
            <a:lstStyle/>
            <a:p>
              <a:endParaRPr lang="de-DE"/>
            </a:p>
          </p:txBody>
        </p:sp>
        <p:sp>
          <p:nvSpPr>
            <p:cNvPr id="47" name="Freeform: Shape 46">
              <a:extLst>
                <a:ext uri="{FF2B5EF4-FFF2-40B4-BE49-F238E27FC236}">
                  <a16:creationId xmlns:a16="http://schemas.microsoft.com/office/drawing/2014/main" id="{152ADB55-9A20-4E12-BF38-BA3EB9F2F139}"/>
                </a:ext>
              </a:extLst>
            </p:cNvPr>
            <p:cNvSpPr/>
            <p:nvPr/>
          </p:nvSpPr>
          <p:spPr>
            <a:xfrm>
              <a:off x="2157837" y="6044465"/>
              <a:ext cx="424628" cy="265393"/>
            </a:xfrm>
            <a:custGeom>
              <a:avLst/>
              <a:gdLst>
                <a:gd name="connsiteX0" fmla="*/ 389596 w 424628"/>
                <a:gd name="connsiteY0" fmla="*/ 0 h 265392"/>
                <a:gd name="connsiteX1" fmla="*/ 36270 w 424628"/>
                <a:gd name="connsiteY1" fmla="*/ 0 h 265392"/>
                <a:gd name="connsiteX2" fmla="*/ 885 w 424628"/>
                <a:gd name="connsiteY2" fmla="*/ 35386 h 265392"/>
                <a:gd name="connsiteX3" fmla="*/ 885 w 424628"/>
                <a:gd name="connsiteY3" fmla="*/ 84041 h 265392"/>
                <a:gd name="connsiteX4" fmla="*/ 14154 w 424628"/>
                <a:gd name="connsiteY4" fmla="*/ 97311 h 265392"/>
                <a:gd name="connsiteX5" fmla="*/ 13270 w 424628"/>
                <a:gd name="connsiteY5" fmla="*/ 97311 h 265392"/>
                <a:gd name="connsiteX6" fmla="*/ 27059 w 424628"/>
                <a:gd name="connsiteY6" fmla="*/ 84582 h 265392"/>
                <a:gd name="connsiteX7" fmla="*/ 27070 w 424628"/>
                <a:gd name="connsiteY7" fmla="*/ 84041 h 265392"/>
                <a:gd name="connsiteX8" fmla="*/ 27070 w 424628"/>
                <a:gd name="connsiteY8" fmla="*/ 36270 h 265392"/>
                <a:gd name="connsiteX9" fmla="*/ 36270 w 424628"/>
                <a:gd name="connsiteY9" fmla="*/ 27070 h 265392"/>
                <a:gd name="connsiteX10" fmla="*/ 390127 w 424628"/>
                <a:gd name="connsiteY10" fmla="*/ 27070 h 265392"/>
                <a:gd name="connsiteX11" fmla="*/ 399327 w 424628"/>
                <a:gd name="connsiteY11" fmla="*/ 36270 h 265392"/>
                <a:gd name="connsiteX12" fmla="*/ 399327 w 424628"/>
                <a:gd name="connsiteY12" fmla="*/ 238500 h 265392"/>
                <a:gd name="connsiteX13" fmla="*/ 390127 w 424628"/>
                <a:gd name="connsiteY13" fmla="*/ 247700 h 265392"/>
                <a:gd name="connsiteX14" fmla="*/ 36270 w 424628"/>
                <a:gd name="connsiteY14" fmla="*/ 247700 h 265392"/>
                <a:gd name="connsiteX15" fmla="*/ 27070 w 424628"/>
                <a:gd name="connsiteY15" fmla="*/ 238500 h 265392"/>
                <a:gd name="connsiteX16" fmla="*/ 27070 w 424628"/>
                <a:gd name="connsiteY16" fmla="*/ 187367 h 265392"/>
                <a:gd name="connsiteX17" fmla="*/ 13811 w 424628"/>
                <a:gd name="connsiteY17" fmla="*/ 174087 h 265392"/>
                <a:gd name="connsiteX18" fmla="*/ 13270 w 424628"/>
                <a:gd name="connsiteY18" fmla="*/ 174098 h 265392"/>
                <a:gd name="connsiteX19" fmla="*/ 13270 w 424628"/>
                <a:gd name="connsiteY19" fmla="*/ 174098 h 265392"/>
                <a:gd name="connsiteX20" fmla="*/ 0 w 424628"/>
                <a:gd name="connsiteY20" fmla="*/ 187367 h 265392"/>
                <a:gd name="connsiteX21" fmla="*/ 0 w 424628"/>
                <a:gd name="connsiteY21" fmla="*/ 238500 h 265392"/>
                <a:gd name="connsiteX22" fmla="*/ 35386 w 424628"/>
                <a:gd name="connsiteY22" fmla="*/ 273885 h 265392"/>
                <a:gd name="connsiteX23" fmla="*/ 389243 w 424628"/>
                <a:gd name="connsiteY23" fmla="*/ 273885 h 265392"/>
                <a:gd name="connsiteX24" fmla="*/ 424628 w 424628"/>
                <a:gd name="connsiteY24" fmla="*/ 238500 h 265392"/>
                <a:gd name="connsiteX25" fmla="*/ 424628 w 424628"/>
                <a:gd name="connsiteY25" fmla="*/ 35740 h 265392"/>
                <a:gd name="connsiteX26" fmla="*/ 389600 w 424628"/>
                <a:gd name="connsiteY26" fmla="*/ 0 h 265392"/>
                <a:gd name="connsiteX27" fmla="*/ 389596 w 424628"/>
                <a:gd name="connsiteY27" fmla="*/ 0 h 26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628" h="265392">
                  <a:moveTo>
                    <a:pt x="389596" y="0"/>
                  </a:moveTo>
                  <a:lnTo>
                    <a:pt x="36270" y="0"/>
                  </a:lnTo>
                  <a:cubicBezTo>
                    <a:pt x="16727" y="0"/>
                    <a:pt x="885" y="15842"/>
                    <a:pt x="885" y="35386"/>
                  </a:cubicBezTo>
                  <a:lnTo>
                    <a:pt x="885" y="84041"/>
                  </a:lnTo>
                  <a:cubicBezTo>
                    <a:pt x="885" y="91369"/>
                    <a:pt x="6826" y="97311"/>
                    <a:pt x="14154" y="97311"/>
                  </a:cubicBezTo>
                  <a:lnTo>
                    <a:pt x="13270" y="97311"/>
                  </a:lnTo>
                  <a:cubicBezTo>
                    <a:pt x="20592" y="97604"/>
                    <a:pt x="26766" y="91906"/>
                    <a:pt x="27059" y="84582"/>
                  </a:cubicBezTo>
                  <a:cubicBezTo>
                    <a:pt x="27067" y="84402"/>
                    <a:pt x="27070" y="84222"/>
                    <a:pt x="27070" y="84041"/>
                  </a:cubicBezTo>
                  <a:lnTo>
                    <a:pt x="27070" y="36270"/>
                  </a:lnTo>
                  <a:cubicBezTo>
                    <a:pt x="27070" y="31189"/>
                    <a:pt x="31189" y="27070"/>
                    <a:pt x="36270" y="27070"/>
                  </a:cubicBezTo>
                  <a:lnTo>
                    <a:pt x="390127" y="27070"/>
                  </a:lnTo>
                  <a:cubicBezTo>
                    <a:pt x="395209" y="27070"/>
                    <a:pt x="399327" y="31189"/>
                    <a:pt x="399327" y="36270"/>
                  </a:cubicBezTo>
                  <a:lnTo>
                    <a:pt x="399327" y="238500"/>
                  </a:lnTo>
                  <a:cubicBezTo>
                    <a:pt x="399327" y="243581"/>
                    <a:pt x="395209" y="247700"/>
                    <a:pt x="390127" y="247700"/>
                  </a:cubicBezTo>
                  <a:lnTo>
                    <a:pt x="36270" y="247700"/>
                  </a:lnTo>
                  <a:cubicBezTo>
                    <a:pt x="31189" y="247700"/>
                    <a:pt x="27070" y="243581"/>
                    <a:pt x="27070" y="238500"/>
                  </a:cubicBezTo>
                  <a:lnTo>
                    <a:pt x="27070" y="187367"/>
                  </a:lnTo>
                  <a:cubicBezTo>
                    <a:pt x="27076" y="180039"/>
                    <a:pt x="21140" y="174092"/>
                    <a:pt x="13811" y="174087"/>
                  </a:cubicBezTo>
                  <a:cubicBezTo>
                    <a:pt x="13631" y="174087"/>
                    <a:pt x="13450" y="174091"/>
                    <a:pt x="13270" y="174098"/>
                  </a:cubicBezTo>
                  <a:lnTo>
                    <a:pt x="13270" y="174098"/>
                  </a:lnTo>
                  <a:cubicBezTo>
                    <a:pt x="5941" y="174098"/>
                    <a:pt x="0" y="180039"/>
                    <a:pt x="0" y="187367"/>
                  </a:cubicBezTo>
                  <a:lnTo>
                    <a:pt x="0" y="238500"/>
                  </a:lnTo>
                  <a:cubicBezTo>
                    <a:pt x="0" y="258043"/>
                    <a:pt x="15843" y="273885"/>
                    <a:pt x="35386" y="273885"/>
                  </a:cubicBezTo>
                  <a:lnTo>
                    <a:pt x="389243" y="273885"/>
                  </a:lnTo>
                  <a:cubicBezTo>
                    <a:pt x="408786" y="273885"/>
                    <a:pt x="424628" y="258043"/>
                    <a:pt x="424628" y="238500"/>
                  </a:cubicBezTo>
                  <a:lnTo>
                    <a:pt x="424628" y="35740"/>
                  </a:lnTo>
                  <a:cubicBezTo>
                    <a:pt x="424825" y="16198"/>
                    <a:pt x="409142" y="196"/>
                    <a:pt x="389600" y="0"/>
                  </a:cubicBezTo>
                  <a:cubicBezTo>
                    <a:pt x="389598" y="0"/>
                    <a:pt x="389598" y="0"/>
                    <a:pt x="389596" y="0"/>
                  </a:cubicBezTo>
                  <a:close/>
                </a:path>
              </a:pathLst>
            </a:custGeom>
            <a:grpFill/>
            <a:ln w="17562" cap="flat">
              <a:noFill/>
              <a:prstDash val="solid"/>
              <a:miter/>
            </a:ln>
          </p:spPr>
          <p:txBody>
            <a:bodyPr rtlCol="0" anchor="ctr"/>
            <a:lstStyle/>
            <a:p>
              <a:endParaRPr lang="de-DE"/>
            </a:p>
          </p:txBody>
        </p:sp>
      </p:grpSp>
      <p:cxnSp>
        <p:nvCxnSpPr>
          <p:cNvPr id="98" name="Straight Arrow Connector 97">
            <a:extLst>
              <a:ext uri="{FF2B5EF4-FFF2-40B4-BE49-F238E27FC236}">
                <a16:creationId xmlns:a16="http://schemas.microsoft.com/office/drawing/2014/main" id="{6507820E-5872-42BD-8089-3C48B758C486}"/>
              </a:ext>
            </a:extLst>
          </p:cNvPr>
          <p:cNvCxnSpPr>
            <a:cxnSpLocks/>
          </p:cNvCxnSpPr>
          <p:nvPr/>
        </p:nvCxnSpPr>
        <p:spPr>
          <a:xfrm>
            <a:off x="2712308" y="4870311"/>
            <a:ext cx="1444481" cy="0"/>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EECAAEA-623E-4AC4-9596-FB2998DEA49D}"/>
              </a:ext>
            </a:extLst>
          </p:cNvPr>
          <p:cNvCxnSpPr>
            <a:cxnSpLocks/>
          </p:cNvCxnSpPr>
          <p:nvPr/>
        </p:nvCxnSpPr>
        <p:spPr>
          <a:xfrm>
            <a:off x="2091245" y="3429000"/>
            <a:ext cx="0" cy="965443"/>
          </a:xfrm>
          <a:prstGeom prst="straightConnector1">
            <a:avLst/>
          </a:prstGeom>
          <a:ln w="15875" cap="rnd">
            <a:solidFill>
              <a:schemeClr val="bg1">
                <a:lumMod val="75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109" name="Shape 216">
            <a:extLst>
              <a:ext uri="{FF2B5EF4-FFF2-40B4-BE49-F238E27FC236}">
                <a16:creationId xmlns:a16="http://schemas.microsoft.com/office/drawing/2014/main" id="{57D4AA5D-314F-4A06-A1BE-E1AAA3BE3392}"/>
              </a:ext>
            </a:extLst>
          </p:cNvPr>
          <p:cNvSpPr txBox="1"/>
          <p:nvPr/>
        </p:nvSpPr>
        <p:spPr>
          <a:xfrm>
            <a:off x="1324249" y="5192286"/>
            <a:ext cx="1610911" cy="258532"/>
          </a:xfrm>
          <a:prstGeom prst="rect">
            <a:avLst/>
          </a:prstGeom>
          <a:noFill/>
          <a:ln>
            <a:noFill/>
          </a:ln>
        </p:spPr>
        <p:txBody>
          <a:bodyPr wrap="square" lIns="0" tIns="91440" rIns="0" bIns="0" anchor="ctr"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rPr>
              <a:t>PI Camera</a:t>
            </a:r>
            <a:endParaRPr kumimoji="0" lang="en"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endParaRPr>
          </a:p>
        </p:txBody>
      </p:sp>
      <p:sp>
        <p:nvSpPr>
          <p:cNvPr id="110" name="Shape 216">
            <a:extLst>
              <a:ext uri="{FF2B5EF4-FFF2-40B4-BE49-F238E27FC236}">
                <a16:creationId xmlns:a16="http://schemas.microsoft.com/office/drawing/2014/main" id="{285A6395-1E19-4AF5-9630-27934A6E8188}"/>
              </a:ext>
            </a:extLst>
          </p:cNvPr>
          <p:cNvSpPr txBox="1"/>
          <p:nvPr/>
        </p:nvSpPr>
        <p:spPr>
          <a:xfrm>
            <a:off x="1281610" y="3133848"/>
            <a:ext cx="1610911" cy="258532"/>
          </a:xfrm>
          <a:prstGeom prst="rect">
            <a:avLst/>
          </a:prstGeom>
          <a:noFill/>
          <a:ln>
            <a:noFill/>
          </a:ln>
        </p:spPr>
        <p:txBody>
          <a:bodyPr wrap="square" lIns="0" tIns="91440" rIns="0" bIns="0" anchor="ctr"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rPr>
              <a:t>Video stream</a:t>
            </a:r>
            <a:endParaRPr kumimoji="0" lang="en"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endParaRPr>
          </a:p>
        </p:txBody>
      </p:sp>
      <p:sp>
        <p:nvSpPr>
          <p:cNvPr id="59" name="Graphic 57">
            <a:extLst>
              <a:ext uri="{FF2B5EF4-FFF2-40B4-BE49-F238E27FC236}">
                <a16:creationId xmlns:a16="http://schemas.microsoft.com/office/drawing/2014/main" id="{841647FF-4807-45BE-8421-3DA99C1AA94B}"/>
              </a:ext>
            </a:extLst>
          </p:cNvPr>
          <p:cNvSpPr>
            <a:spLocks noChangeAspect="1"/>
          </p:cNvSpPr>
          <p:nvPr/>
        </p:nvSpPr>
        <p:spPr>
          <a:xfrm>
            <a:off x="10792240" y="4585858"/>
            <a:ext cx="446142" cy="579985"/>
          </a:xfrm>
          <a:custGeom>
            <a:avLst/>
            <a:gdLst>
              <a:gd name="connsiteX0" fmla="*/ 0 w 666750"/>
              <a:gd name="connsiteY0" fmla="*/ 0 h 866775"/>
              <a:gd name="connsiteX1" fmla="*/ 0 w 666750"/>
              <a:gd name="connsiteY1" fmla="*/ 876281 h 866775"/>
              <a:gd name="connsiteX2" fmla="*/ 666750 w 666750"/>
              <a:gd name="connsiteY2" fmla="*/ 876281 h 866775"/>
              <a:gd name="connsiteX3" fmla="*/ 666750 w 666750"/>
              <a:gd name="connsiteY3" fmla="*/ 0 h 866775"/>
              <a:gd name="connsiteX4" fmla="*/ 0 w 666750"/>
              <a:gd name="connsiteY4" fmla="*/ 0 h 866775"/>
              <a:gd name="connsiteX5" fmla="*/ 57150 w 666750"/>
              <a:gd name="connsiteY5" fmla="*/ 57150 h 866775"/>
              <a:gd name="connsiteX6" fmla="*/ 609600 w 666750"/>
              <a:gd name="connsiteY6" fmla="*/ 57150 h 866775"/>
              <a:gd name="connsiteX7" fmla="*/ 609600 w 666750"/>
              <a:gd name="connsiteY7" fmla="*/ 819131 h 866775"/>
              <a:gd name="connsiteX8" fmla="*/ 57150 w 666750"/>
              <a:gd name="connsiteY8" fmla="*/ 819131 h 866775"/>
              <a:gd name="connsiteX9" fmla="*/ 57150 w 666750"/>
              <a:gd name="connsiteY9" fmla="*/ 57150 h 866775"/>
              <a:gd name="connsiteX10" fmla="*/ 142875 w 666750"/>
              <a:gd name="connsiteY10" fmla="*/ 152400 h 866775"/>
              <a:gd name="connsiteX11" fmla="*/ 142875 w 666750"/>
              <a:gd name="connsiteY11" fmla="*/ 209550 h 866775"/>
              <a:gd name="connsiteX12" fmla="*/ 523875 w 666750"/>
              <a:gd name="connsiteY12" fmla="*/ 209550 h 866775"/>
              <a:gd name="connsiteX13" fmla="*/ 523875 w 666750"/>
              <a:gd name="connsiteY13" fmla="*/ 152400 h 866775"/>
              <a:gd name="connsiteX14" fmla="*/ 142875 w 666750"/>
              <a:gd name="connsiteY14" fmla="*/ 152400 h 866775"/>
              <a:gd name="connsiteX15" fmla="*/ 142875 w 666750"/>
              <a:gd name="connsiteY15" fmla="*/ 323850 h 866775"/>
              <a:gd name="connsiteX16" fmla="*/ 142875 w 666750"/>
              <a:gd name="connsiteY16" fmla="*/ 381000 h 866775"/>
              <a:gd name="connsiteX17" fmla="*/ 523875 w 666750"/>
              <a:gd name="connsiteY17" fmla="*/ 381000 h 866775"/>
              <a:gd name="connsiteX18" fmla="*/ 523875 w 666750"/>
              <a:gd name="connsiteY18" fmla="*/ 323850 h 866775"/>
              <a:gd name="connsiteX19" fmla="*/ 142875 w 666750"/>
              <a:gd name="connsiteY19" fmla="*/ 323850 h 866775"/>
              <a:gd name="connsiteX20" fmla="*/ 142875 w 666750"/>
              <a:gd name="connsiteY20" fmla="*/ 495281 h 866775"/>
              <a:gd name="connsiteX21" fmla="*/ 142875 w 666750"/>
              <a:gd name="connsiteY21" fmla="*/ 552431 h 866775"/>
              <a:gd name="connsiteX22" fmla="*/ 523875 w 666750"/>
              <a:gd name="connsiteY22" fmla="*/ 552431 h 866775"/>
              <a:gd name="connsiteX23" fmla="*/ 523875 w 666750"/>
              <a:gd name="connsiteY23" fmla="*/ 495281 h 866775"/>
              <a:gd name="connsiteX24" fmla="*/ 142875 w 666750"/>
              <a:gd name="connsiteY24" fmla="*/ 495281 h 866775"/>
              <a:gd name="connsiteX25" fmla="*/ 142875 w 666750"/>
              <a:gd name="connsiteY25" fmla="*/ 666731 h 866775"/>
              <a:gd name="connsiteX26" fmla="*/ 142875 w 666750"/>
              <a:gd name="connsiteY26" fmla="*/ 723881 h 866775"/>
              <a:gd name="connsiteX27" fmla="*/ 390525 w 666750"/>
              <a:gd name="connsiteY27" fmla="*/ 723881 h 866775"/>
              <a:gd name="connsiteX28" fmla="*/ 390525 w 666750"/>
              <a:gd name="connsiteY28" fmla="*/ 666731 h 866775"/>
              <a:gd name="connsiteX29" fmla="*/ 142875 w 666750"/>
              <a:gd name="connsiteY29" fmla="*/ 66673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66750" h="866775">
                <a:moveTo>
                  <a:pt x="0" y="0"/>
                </a:moveTo>
                <a:lnTo>
                  <a:pt x="0" y="876281"/>
                </a:lnTo>
                <a:lnTo>
                  <a:pt x="666750" y="876281"/>
                </a:lnTo>
                <a:lnTo>
                  <a:pt x="666750" y="0"/>
                </a:lnTo>
                <a:lnTo>
                  <a:pt x="0" y="0"/>
                </a:lnTo>
                <a:close/>
                <a:moveTo>
                  <a:pt x="57150" y="57150"/>
                </a:moveTo>
                <a:lnTo>
                  <a:pt x="609600" y="57150"/>
                </a:lnTo>
                <a:lnTo>
                  <a:pt x="609600" y="819131"/>
                </a:lnTo>
                <a:lnTo>
                  <a:pt x="57150" y="819131"/>
                </a:lnTo>
                <a:lnTo>
                  <a:pt x="57150" y="57150"/>
                </a:lnTo>
                <a:close/>
                <a:moveTo>
                  <a:pt x="142875" y="152400"/>
                </a:moveTo>
                <a:lnTo>
                  <a:pt x="142875" y="209550"/>
                </a:lnTo>
                <a:lnTo>
                  <a:pt x="523875" y="209550"/>
                </a:lnTo>
                <a:lnTo>
                  <a:pt x="523875" y="152400"/>
                </a:lnTo>
                <a:lnTo>
                  <a:pt x="142875" y="152400"/>
                </a:lnTo>
                <a:close/>
                <a:moveTo>
                  <a:pt x="142875" y="323850"/>
                </a:moveTo>
                <a:lnTo>
                  <a:pt x="142875" y="381000"/>
                </a:lnTo>
                <a:lnTo>
                  <a:pt x="523875" y="381000"/>
                </a:lnTo>
                <a:lnTo>
                  <a:pt x="523875" y="323850"/>
                </a:lnTo>
                <a:lnTo>
                  <a:pt x="142875" y="323850"/>
                </a:lnTo>
                <a:close/>
                <a:moveTo>
                  <a:pt x="142875" y="495281"/>
                </a:moveTo>
                <a:lnTo>
                  <a:pt x="142875" y="552431"/>
                </a:lnTo>
                <a:lnTo>
                  <a:pt x="523875" y="552431"/>
                </a:lnTo>
                <a:lnTo>
                  <a:pt x="523875" y="495281"/>
                </a:lnTo>
                <a:lnTo>
                  <a:pt x="142875" y="495281"/>
                </a:lnTo>
                <a:close/>
                <a:moveTo>
                  <a:pt x="142875" y="666731"/>
                </a:moveTo>
                <a:lnTo>
                  <a:pt x="142875" y="723881"/>
                </a:lnTo>
                <a:lnTo>
                  <a:pt x="390525" y="723881"/>
                </a:lnTo>
                <a:lnTo>
                  <a:pt x="390525" y="666731"/>
                </a:lnTo>
                <a:lnTo>
                  <a:pt x="142875" y="666731"/>
                </a:lnTo>
                <a:close/>
              </a:path>
            </a:pathLst>
          </a:custGeom>
          <a:solidFill>
            <a:srgbClr val="4472C4"/>
          </a:solidFill>
          <a:ln w="9525" cap="flat">
            <a:noFill/>
            <a:prstDash val="solid"/>
            <a:miter/>
          </a:ln>
        </p:spPr>
        <p:txBody>
          <a:bodyPr rtlCol="0" anchor="ctr"/>
          <a:lstStyle/>
          <a:p>
            <a:endParaRPr lang="de-DE"/>
          </a:p>
        </p:txBody>
      </p:sp>
      <p:sp>
        <p:nvSpPr>
          <p:cNvPr id="111" name="Shape 216">
            <a:extLst>
              <a:ext uri="{FF2B5EF4-FFF2-40B4-BE49-F238E27FC236}">
                <a16:creationId xmlns:a16="http://schemas.microsoft.com/office/drawing/2014/main" id="{05CDC5B7-BDA6-4FC1-AC2B-36924498536B}"/>
              </a:ext>
            </a:extLst>
          </p:cNvPr>
          <p:cNvSpPr txBox="1"/>
          <p:nvPr/>
        </p:nvSpPr>
        <p:spPr>
          <a:xfrm>
            <a:off x="10209855" y="5200741"/>
            <a:ext cx="1610911" cy="258532"/>
          </a:xfrm>
          <a:prstGeom prst="rect">
            <a:avLst/>
          </a:prstGeom>
          <a:noFill/>
          <a:ln>
            <a:noFill/>
          </a:ln>
        </p:spPr>
        <p:txBody>
          <a:bodyPr wrap="square" lIns="0" tIns="91440" rIns="0" bIns="0" anchor="ctr" anchorCtr="0">
            <a:spAutoFit/>
          </a:bodyPr>
          <a:lstStyle/>
          <a:p>
            <a:pPr marL="0" marR="0" lvl="0" indent="0" algn="ctr" defTabSz="121917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rPr>
              <a:t>Detections</a:t>
            </a:r>
            <a:endParaRPr kumimoji="0" lang="en" sz="1200" b="1" i="0" u="none" strike="noStrike" kern="0" cap="none" spc="0" normalizeH="0" baseline="0" noProof="0" dirty="0">
              <a:ln>
                <a:noFill/>
              </a:ln>
              <a:solidFill>
                <a:schemeClr val="bg1">
                  <a:lumMod val="50000"/>
                </a:schemeClr>
              </a:solidFill>
              <a:effectLst/>
              <a:uLnTx/>
              <a:uFillTx/>
              <a:latin typeface="Segoe UI" panose="020B0502040204020203" pitchFamily="34" charset="0"/>
              <a:cs typeface="Segoe UI" panose="020B0502040204020203" pitchFamily="34" charset="0"/>
              <a:sym typeface="Arial"/>
            </a:endParaRPr>
          </a:p>
        </p:txBody>
      </p:sp>
    </p:spTree>
    <p:custDataLst>
      <p:tags r:id="rId1"/>
    </p:custDataLst>
    <p:extLst>
      <p:ext uri="{BB962C8B-B14F-4D97-AF65-F5344CB8AC3E}">
        <p14:creationId xmlns:p14="http://schemas.microsoft.com/office/powerpoint/2010/main" val="2322371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D0FEDB-BEBD-4229-A9DF-E63B584991C6}"/>
              </a:ext>
            </a:extLst>
          </p:cNvPr>
          <p:cNvPicPr>
            <a:picLocks noChangeAspect="1"/>
          </p:cNvPicPr>
          <p:nvPr/>
        </p:nvPicPr>
        <p:blipFill>
          <a:blip r:embed="rId3"/>
          <a:stretch>
            <a:fillRect/>
          </a:stretch>
        </p:blipFill>
        <p:spPr>
          <a:xfrm>
            <a:off x="0" y="0"/>
            <a:ext cx="12191999" cy="6878696"/>
          </a:xfrm>
          <a:prstGeom prst="rect">
            <a:avLst/>
          </a:prstGeom>
        </p:spPr>
      </p:pic>
      <p:pic>
        <p:nvPicPr>
          <p:cNvPr id="6" name="Picture 2" descr="Bildergebnis fÃ¼r tum logo">
            <a:extLst>
              <a:ext uri="{FF2B5EF4-FFF2-40B4-BE49-F238E27FC236}">
                <a16:creationId xmlns:a16="http://schemas.microsoft.com/office/drawing/2014/main" id="{D524275F-D0E1-443C-B248-505533710807}"/>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m3d="http://schemas.microsoft.com/office/drawing/2017/model3d">
        <mc:Choice Requires="am3d">
          <p:graphicFrame>
            <p:nvGraphicFramePr>
              <p:cNvPr id="7" name="3D Model 6" descr="Male head 2">
                <a:extLst>
                  <a:ext uri="{FF2B5EF4-FFF2-40B4-BE49-F238E27FC236}">
                    <a16:creationId xmlns:a16="http://schemas.microsoft.com/office/drawing/2014/main" id="{96CEDF5F-39C3-4A31-B327-2A7A3037BD32}"/>
                  </a:ext>
                </a:extLst>
              </p:cNvPr>
              <p:cNvGraphicFramePr>
                <a:graphicFrameLocks noChangeAspect="1"/>
              </p:cNvGraphicFramePr>
              <p:nvPr>
                <p:extLst>
                  <p:ext uri="{D42A27DB-BD31-4B8C-83A1-F6EECF244321}">
                    <p14:modId xmlns:p14="http://schemas.microsoft.com/office/powerpoint/2010/main" val="3295334974"/>
                  </p:ext>
                </p:extLst>
              </p:nvPr>
            </p:nvGraphicFramePr>
            <p:xfrm rot="21401536">
              <a:off x="8241360" y="617248"/>
              <a:ext cx="1808759" cy="2627460"/>
            </p:xfrm>
            <a:graphic>
              <a:graphicData uri="http://schemas.microsoft.com/office/drawing/2017/model3d">
                <am3d:model3d r:embed="rId5">
                  <am3d:spPr>
                    <a:xfrm rot="21401536">
                      <a:off x="0" y="0"/>
                      <a:ext cx="1808759" cy="2627460"/>
                    </a:xfrm>
                    <a:prstGeom prst="rect">
                      <a:avLst/>
                    </a:prstGeom>
                  </am3d:spPr>
                  <am3d:camera>
                    <am3d:pos x="0" y="0" z="71464420"/>
                    <am3d:up dx="0" dy="36000000" dz="0"/>
                    <am3d:lookAt x="0" y="0" z="0"/>
                    <am3d:perspective fov="2700000"/>
                  </am3d:camera>
                  <am3d:trans>
                    <am3d:meterPerModelUnit n="50000001" d="1000000"/>
                    <am3d:preTrans dx="0" dy="-17995312" dz="0"/>
                    <am3d:scale>
                      <am3d:sx n="1000000" d="1000000"/>
                      <am3d:sy n="1000000" d="1000000"/>
                      <am3d:sz n="1000000" d="1000000"/>
                    </am3d:scale>
                    <am3d:rot ax="-309941" ay="1121477" az="-99573"/>
                    <am3d:postTrans dx="0" dy="0" dz="0"/>
                  </am3d:trans>
                  <am3d:raster rName="Office3DRenderer" rVer="16.0.8326">
                    <am3d:blip r:embed="rId6"/>
                  </am3d:raster>
                  <am3d:objViewport viewportSz="37698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Male head 2">
                <a:extLst>
                  <a:ext uri="{FF2B5EF4-FFF2-40B4-BE49-F238E27FC236}">
                    <a16:creationId xmlns:a16="http://schemas.microsoft.com/office/drawing/2014/main" id="{96CEDF5F-39C3-4A31-B327-2A7A3037BD32}"/>
                  </a:ext>
                </a:extLst>
              </p:cNvPr>
              <p:cNvPicPr>
                <a:picLocks noGrp="1" noRot="1" noChangeAspect="1" noMove="1" noResize="1" noEditPoints="1" noAdjustHandles="1" noChangeArrowheads="1" noChangeShapeType="1" noCrop="1"/>
              </p:cNvPicPr>
              <p:nvPr/>
            </p:nvPicPr>
            <p:blipFill>
              <a:blip r:embed="rId7"/>
              <a:stretch>
                <a:fillRect/>
              </a:stretch>
            </p:blipFill>
            <p:spPr>
              <a:xfrm rot="21401536">
                <a:off x="8241360" y="617248"/>
                <a:ext cx="1808759" cy="262746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2" name="3D Model 11" descr="Male head 2">
                <a:extLst>
                  <a:ext uri="{FF2B5EF4-FFF2-40B4-BE49-F238E27FC236}">
                    <a16:creationId xmlns:a16="http://schemas.microsoft.com/office/drawing/2014/main" id="{86B47958-D46F-4DDD-BB59-82D691379139}"/>
                  </a:ext>
                </a:extLst>
              </p:cNvPr>
              <p:cNvGraphicFramePr>
                <a:graphicFrameLocks noChangeAspect="1"/>
              </p:cNvGraphicFramePr>
              <p:nvPr>
                <p:extLst>
                  <p:ext uri="{D42A27DB-BD31-4B8C-83A1-F6EECF244321}">
                    <p14:modId xmlns:p14="http://schemas.microsoft.com/office/powerpoint/2010/main" val="2475409494"/>
                  </p:ext>
                </p:extLst>
              </p:nvPr>
            </p:nvGraphicFramePr>
            <p:xfrm rot="472325">
              <a:off x="6922243" y="1532553"/>
              <a:ext cx="850652" cy="1226980"/>
            </p:xfrm>
            <a:graphic>
              <a:graphicData uri="http://schemas.microsoft.com/office/drawing/2017/model3d">
                <am3d:model3d r:embed="rId5">
                  <am3d:spPr>
                    <a:xfrm rot="472325">
                      <a:off x="0" y="0"/>
                      <a:ext cx="850652" cy="1226980"/>
                    </a:xfrm>
                    <a:prstGeom prst="rect">
                      <a:avLst/>
                    </a:prstGeom>
                  </am3d:spPr>
                  <am3d:camera>
                    <am3d:pos x="0" y="0" z="71464420"/>
                    <am3d:up dx="0" dy="36000000" dz="0"/>
                    <am3d:lookAt x="0" y="0" z="0"/>
                    <am3d:perspective fov="2700000"/>
                  </am3d:camera>
                  <am3d:trans>
                    <am3d:meterPerModelUnit n="50000001" d="1000000"/>
                    <am3d:preTrans dx="0" dy="-17995312" dz="0"/>
                    <am3d:scale>
                      <am3d:sx n="1000000" d="1000000"/>
                      <am3d:sy n="1000000" d="1000000"/>
                      <am3d:sz n="1000000" d="1000000"/>
                    </am3d:scale>
                    <am3d:rot ax="-317749" ay="-986062" az="90099"/>
                    <am3d:postTrans dx="0" dy="0" dz="0"/>
                  </am3d:trans>
                  <am3d:raster rName="Office3DRenderer" rVer="16.0.8326">
                    <am3d:blip r:embed="rId8"/>
                  </am3d:raster>
                  <am3d:objViewport viewportSz="16952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Male head 2">
                <a:extLst>
                  <a:ext uri="{FF2B5EF4-FFF2-40B4-BE49-F238E27FC236}">
                    <a16:creationId xmlns:a16="http://schemas.microsoft.com/office/drawing/2014/main" id="{86B47958-D46F-4DDD-BB59-82D691379139}"/>
                  </a:ext>
                </a:extLst>
              </p:cNvPr>
              <p:cNvPicPr>
                <a:picLocks noGrp="1" noRot="1" noChangeAspect="1" noMove="1" noResize="1" noEditPoints="1" noAdjustHandles="1" noChangeArrowheads="1" noChangeShapeType="1" noCrop="1"/>
              </p:cNvPicPr>
              <p:nvPr/>
            </p:nvPicPr>
            <p:blipFill>
              <a:blip r:embed="rId9"/>
              <a:stretch>
                <a:fillRect/>
              </a:stretch>
            </p:blipFill>
            <p:spPr>
              <a:xfrm rot="472325">
                <a:off x="6922243" y="1532553"/>
                <a:ext cx="850652" cy="1226980"/>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4" name="3D Model 13" descr="Male head 2">
                <a:extLst>
                  <a:ext uri="{FF2B5EF4-FFF2-40B4-BE49-F238E27FC236}">
                    <a16:creationId xmlns:a16="http://schemas.microsoft.com/office/drawing/2014/main" id="{C9A77F60-9A90-4584-8A11-49FF5D9F6CD3}"/>
                  </a:ext>
                </a:extLst>
              </p:cNvPr>
              <p:cNvGraphicFramePr>
                <a:graphicFrameLocks noChangeAspect="1"/>
              </p:cNvGraphicFramePr>
              <p:nvPr>
                <p:extLst>
                  <p:ext uri="{D42A27DB-BD31-4B8C-83A1-F6EECF244321}">
                    <p14:modId xmlns:p14="http://schemas.microsoft.com/office/powerpoint/2010/main" val="2590921457"/>
                  </p:ext>
                </p:extLst>
              </p:nvPr>
            </p:nvGraphicFramePr>
            <p:xfrm>
              <a:off x="4024935" y="1446966"/>
              <a:ext cx="819074" cy="1276232"/>
            </p:xfrm>
            <a:graphic>
              <a:graphicData uri="http://schemas.microsoft.com/office/drawing/2017/model3d">
                <am3d:model3d r:embed="rId5">
                  <am3d:spPr>
                    <a:xfrm>
                      <a:off x="0" y="0"/>
                      <a:ext cx="819074" cy="1276232"/>
                    </a:xfrm>
                    <a:prstGeom prst="rect">
                      <a:avLst/>
                    </a:prstGeom>
                  </am3d:spPr>
                  <am3d:camera>
                    <am3d:pos x="0" y="0" z="71464420"/>
                    <am3d:up dx="0" dy="36000000" dz="0"/>
                    <am3d:lookAt x="0" y="0" z="0"/>
                    <am3d:perspective fov="2700000"/>
                  </am3d:camera>
                  <am3d:trans>
                    <am3d:meterPerModelUnit n="50000001" d="1000000"/>
                    <am3d:preTrans dx="0" dy="-17995312" dz="0"/>
                    <am3d:scale>
                      <am3d:sx n="1000000" d="1000000"/>
                      <am3d:sy n="1000000" d="1000000"/>
                      <am3d:sz n="1000000" d="1000000"/>
                    </am3d:scale>
                    <am3d:rot ax="121726" ay="266825" az="9442"/>
                    <am3d:postTrans dx="0" dy="0" dz="0"/>
                  </am3d:trans>
                  <am3d:raster rName="Office3DRenderer" rVer="16.0.8326">
                    <am3d:blip r:embed="rId10"/>
                  </am3d:raster>
                  <am3d:objViewport viewportSz="16952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4" name="3D Model 13" descr="Male head 2">
                <a:extLst>
                  <a:ext uri="{FF2B5EF4-FFF2-40B4-BE49-F238E27FC236}">
                    <a16:creationId xmlns:a16="http://schemas.microsoft.com/office/drawing/2014/main" id="{C9A77F60-9A90-4584-8A11-49FF5D9F6CD3}"/>
                  </a:ext>
                </a:extLst>
              </p:cNvPr>
              <p:cNvPicPr>
                <a:picLocks noGrp="1" noRot="1" noChangeAspect="1" noMove="1" noResize="1" noEditPoints="1" noAdjustHandles="1" noChangeArrowheads="1" noChangeShapeType="1" noCrop="1"/>
              </p:cNvPicPr>
              <p:nvPr/>
            </p:nvPicPr>
            <p:blipFill>
              <a:blip r:embed="rId11"/>
              <a:stretch>
                <a:fillRect/>
              </a:stretch>
            </p:blipFill>
            <p:spPr>
              <a:xfrm>
                <a:off x="4024935" y="1446966"/>
                <a:ext cx="819074" cy="127623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5" name="3D Model 14" descr="Male head 2">
                <a:extLst>
                  <a:ext uri="{FF2B5EF4-FFF2-40B4-BE49-F238E27FC236}">
                    <a16:creationId xmlns:a16="http://schemas.microsoft.com/office/drawing/2014/main" id="{5895AA76-FA07-4FBE-A332-88A5F5A58888}"/>
                  </a:ext>
                </a:extLst>
              </p:cNvPr>
              <p:cNvGraphicFramePr>
                <a:graphicFrameLocks noChangeAspect="1"/>
              </p:cNvGraphicFramePr>
              <p:nvPr>
                <p:extLst>
                  <p:ext uri="{D42A27DB-BD31-4B8C-83A1-F6EECF244321}">
                    <p14:modId xmlns:p14="http://schemas.microsoft.com/office/powerpoint/2010/main" val="1543208450"/>
                  </p:ext>
                </p:extLst>
              </p:nvPr>
            </p:nvGraphicFramePr>
            <p:xfrm rot="469660">
              <a:off x="2034325" y="741874"/>
              <a:ext cx="1610225" cy="2454611"/>
            </p:xfrm>
            <a:graphic>
              <a:graphicData uri="http://schemas.microsoft.com/office/drawing/2017/model3d">
                <am3d:model3d r:embed="rId5">
                  <am3d:spPr>
                    <a:xfrm rot="469660">
                      <a:off x="0" y="0"/>
                      <a:ext cx="1610225" cy="2454611"/>
                    </a:xfrm>
                    <a:prstGeom prst="rect">
                      <a:avLst/>
                    </a:prstGeom>
                    <a:noFill/>
                    <a:ln>
                      <a:noFill/>
                    </a:ln>
                  </am3d:spPr>
                  <am3d:camera>
                    <am3d:pos x="0" y="0" z="71464420"/>
                    <am3d:up dx="0" dy="36000000" dz="0"/>
                    <am3d:lookAt x="0" y="0" z="0"/>
                    <am3d:perspective fov="2700000"/>
                  </am3d:camera>
                  <am3d:trans>
                    <am3d:meterPerModelUnit n="50000001" d="1000000"/>
                    <am3d:preTrans dx="0" dy="-17995312" dz="0"/>
                    <am3d:scale>
                      <am3d:sx n="1000000" d="1000000"/>
                      <am3d:sy n="1000000" d="1000000"/>
                      <am3d:sz n="1000000" d="1000000"/>
                    </am3d:scale>
                    <am3d:rot ax="-322668" ay="-283221" az="26631"/>
                    <am3d:postTrans dx="0" dy="0" dz="0"/>
                  </am3d:trans>
                  <am3d:raster rName="Office3DRenderer" rVer="16.0.8326">
                    <am3d:blip r:embed="rId12"/>
                  </am3d:raster>
                  <am3d:objViewport viewportSz="35150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3D Model 14" descr="Male head 2">
                <a:extLst>
                  <a:ext uri="{FF2B5EF4-FFF2-40B4-BE49-F238E27FC236}">
                    <a16:creationId xmlns:a16="http://schemas.microsoft.com/office/drawing/2014/main" id="{5895AA76-FA07-4FBE-A332-88A5F5A58888}"/>
                  </a:ext>
                </a:extLst>
              </p:cNvPr>
              <p:cNvPicPr>
                <a:picLocks noGrp="1" noRot="1" noChangeAspect="1" noMove="1" noResize="1" noEditPoints="1" noAdjustHandles="1" noChangeArrowheads="1" noChangeShapeType="1" noCrop="1"/>
              </p:cNvPicPr>
              <p:nvPr/>
            </p:nvPicPr>
            <p:blipFill>
              <a:blip r:embed="rId13"/>
              <a:stretch>
                <a:fillRect/>
              </a:stretch>
            </p:blipFill>
            <p:spPr>
              <a:xfrm rot="469660">
                <a:off x="2034325" y="741874"/>
                <a:ext cx="1610225" cy="2454611"/>
              </a:xfrm>
              <a:prstGeom prst="rect">
                <a:avLst/>
              </a:prstGeom>
              <a:noFill/>
              <a:ln>
                <a:noFill/>
              </a:ln>
            </p:spPr>
          </p:pic>
        </mc:Fallback>
      </mc:AlternateContent>
    </p:spTree>
    <p:extLst>
      <p:ext uri="{BB962C8B-B14F-4D97-AF65-F5344CB8AC3E}">
        <p14:creationId xmlns:p14="http://schemas.microsoft.com/office/powerpoint/2010/main" val="2486536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10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1708E-78DF-4634-86E9-3BDE8D1728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Face Detection</a:t>
            </a:r>
            <a:endParaRPr lang="de-DE"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0372297E-48B0-4BC2-B9A1-9F0CE0403B4A}"/>
              </a:ext>
            </a:extLst>
          </p:cNvPr>
          <p:cNvSpPr>
            <a:spLocks noGrp="1"/>
          </p:cNvSpPr>
          <p:nvPr>
            <p:ph sz="half" idx="1"/>
          </p:nvPr>
        </p:nvSpPr>
        <p:spPr>
          <a:xfrm>
            <a:off x="838200" y="1825624"/>
            <a:ext cx="7067642" cy="5032375"/>
          </a:xfrm>
        </p:spPr>
        <p:txBody>
          <a:bodyPr>
            <a:normAutofit/>
          </a:bodyPr>
          <a:lstStyle/>
          <a:p>
            <a:r>
              <a:rPr lang="en-US" sz="2400" dirty="0">
                <a:latin typeface="Segoe UI" panose="020B0502040204020203" pitchFamily="34" charset="0"/>
                <a:cs typeface="Segoe UI" panose="020B0502040204020203" pitchFamily="34" charset="0"/>
              </a:rPr>
              <a:t>Returns bounding boxes for each face</a:t>
            </a:r>
          </a:p>
          <a:p>
            <a:r>
              <a:rPr lang="en-US" sz="2400" dirty="0">
                <a:latin typeface="Segoe UI" panose="020B0502040204020203" pitchFamily="34" charset="0"/>
                <a:cs typeface="Segoe UI" panose="020B0502040204020203" pitchFamily="34" charset="0"/>
              </a:rPr>
              <a:t>Face Detector based on MobileNetV2 </a:t>
            </a:r>
            <a:r>
              <a:rPr lang="en-US" sz="2400" dirty="0" err="1">
                <a:latin typeface="Segoe UI" panose="020B0502040204020203" pitchFamily="34" charset="0"/>
                <a:cs typeface="Segoe UI" panose="020B0502040204020203" pitchFamily="34" charset="0"/>
              </a:rPr>
              <a:t>SSDLite</a:t>
            </a:r>
            <a:r>
              <a:rPr lang="en-US" sz="2400" dirty="0">
                <a:latin typeface="Segoe UI" panose="020B0502040204020203" pitchFamily="34" charset="0"/>
                <a:cs typeface="Segoe UI" panose="020B0502040204020203" pitchFamily="34" charset="0"/>
              </a:rPr>
              <a:t> architecture (CNN)</a:t>
            </a:r>
          </a:p>
          <a:p>
            <a:r>
              <a:rPr lang="de-DE" sz="2400" dirty="0">
                <a:latin typeface="Segoe UI" panose="020B0502040204020203" pitchFamily="34" charset="0"/>
                <a:cs typeface="Segoe UI" panose="020B0502040204020203" pitchFamily="34" charset="0"/>
              </a:rPr>
              <a:t>Model was </a:t>
            </a:r>
            <a:r>
              <a:rPr lang="de-DE" sz="2400" dirty="0" err="1">
                <a:latin typeface="Segoe UI" panose="020B0502040204020203" pitchFamily="34" charset="0"/>
                <a:cs typeface="Segoe UI" panose="020B0502040204020203" pitchFamily="34" charset="0"/>
              </a:rPr>
              <a:t>trained</a:t>
            </a:r>
            <a:r>
              <a:rPr lang="de-DE" sz="2400" dirty="0">
                <a:latin typeface="Segoe UI" panose="020B0502040204020203" pitchFamily="34" charset="0"/>
                <a:cs typeface="Segoe UI" panose="020B0502040204020203" pitchFamily="34" charset="0"/>
              </a:rPr>
              <a:t> on Wider Face </a:t>
            </a:r>
            <a:r>
              <a:rPr lang="de-DE" sz="2400" dirty="0" err="1">
                <a:latin typeface="Segoe UI" panose="020B0502040204020203" pitchFamily="34" charset="0"/>
                <a:cs typeface="Segoe UI" panose="020B0502040204020203" pitchFamily="34" charset="0"/>
              </a:rPr>
              <a:t>data</a:t>
            </a:r>
            <a:r>
              <a:rPr lang="de-DE" sz="2400" dirty="0">
                <a:latin typeface="Segoe UI" panose="020B0502040204020203" pitchFamily="34" charset="0"/>
                <a:cs typeface="Segoe UI" panose="020B0502040204020203" pitchFamily="34" charset="0"/>
              </a:rPr>
              <a:t> </a:t>
            </a:r>
            <a:r>
              <a:rPr lang="de-DE" sz="2400" dirty="0" err="1">
                <a:latin typeface="Segoe UI" panose="020B0502040204020203" pitchFamily="34" charset="0"/>
                <a:cs typeface="Segoe UI" panose="020B0502040204020203" pitchFamily="34" charset="0"/>
              </a:rPr>
              <a:t>set</a:t>
            </a:r>
            <a:endParaRPr lang="de-DE" sz="2400" dirty="0">
              <a:latin typeface="Segoe UI" panose="020B0502040204020203" pitchFamily="34" charset="0"/>
              <a:cs typeface="Segoe UI" panose="020B0502040204020203" pitchFamily="34" charset="0"/>
            </a:endParaRPr>
          </a:p>
          <a:p>
            <a:pPr lvl="1"/>
            <a:r>
              <a:rPr lang="de-DE" sz="2000" dirty="0" err="1">
                <a:latin typeface="Segoe UI" panose="020B0502040204020203" pitchFamily="34" charset="0"/>
                <a:cs typeface="Segoe UI" panose="020B0502040204020203" pitchFamily="34" charset="0"/>
              </a:rPr>
              <a:t>Contains</a:t>
            </a:r>
            <a:r>
              <a:rPr lang="de-DE" sz="2000" dirty="0">
                <a:latin typeface="Segoe UI" panose="020B0502040204020203" pitchFamily="34" charset="0"/>
                <a:cs typeface="Segoe UI" panose="020B0502040204020203" pitchFamily="34" charset="0"/>
              </a:rPr>
              <a:t> 393.000 </a:t>
            </a:r>
            <a:r>
              <a:rPr lang="de-DE" sz="2000" dirty="0" err="1">
                <a:latin typeface="Segoe UI" panose="020B0502040204020203" pitchFamily="34" charset="0"/>
                <a:cs typeface="Segoe UI" panose="020B0502040204020203" pitchFamily="34" charset="0"/>
              </a:rPr>
              <a:t>faces</a:t>
            </a:r>
            <a:endParaRPr lang="de-DE" sz="2000" dirty="0">
              <a:latin typeface="Segoe UI" panose="020B0502040204020203" pitchFamily="34" charset="0"/>
              <a:cs typeface="Segoe UI" panose="020B0502040204020203" pitchFamily="34" charset="0"/>
            </a:endParaRPr>
          </a:p>
          <a:p>
            <a:pPr lvl="1"/>
            <a:r>
              <a:rPr lang="de-DE" sz="2000" dirty="0">
                <a:latin typeface="Segoe UI" panose="020B0502040204020203" pitchFamily="34" charset="0"/>
                <a:cs typeface="Segoe UI" panose="020B0502040204020203" pitchFamily="34" charset="0"/>
              </a:rPr>
              <a:t>Training </a:t>
            </a:r>
            <a:r>
              <a:rPr lang="de-DE" sz="2000" dirty="0" err="1">
                <a:latin typeface="Segoe UI" panose="020B0502040204020203" pitchFamily="34" charset="0"/>
                <a:cs typeface="Segoe UI" panose="020B0502040204020203" pitchFamily="34" charset="0"/>
              </a:rPr>
              <a:t>set</a:t>
            </a:r>
            <a:r>
              <a:rPr lang="de-DE" sz="2000" dirty="0">
                <a:latin typeface="Segoe UI" panose="020B0502040204020203" pitchFamily="34" charset="0"/>
                <a:cs typeface="Segoe UI" panose="020B0502040204020203" pitchFamily="34" charset="0"/>
              </a:rPr>
              <a:t> </a:t>
            </a:r>
            <a:r>
              <a:rPr lang="de-DE" sz="2000" dirty="0" err="1">
                <a:latin typeface="Segoe UI" panose="020B0502040204020203" pitchFamily="34" charset="0"/>
                <a:cs typeface="Segoe UI" panose="020B0502040204020203" pitchFamily="34" charset="0"/>
              </a:rPr>
              <a:t>reduced</a:t>
            </a:r>
            <a:r>
              <a:rPr lang="de-DE" sz="2000" dirty="0">
                <a:latin typeface="Segoe UI" panose="020B0502040204020203" pitchFamily="34" charset="0"/>
                <a:cs typeface="Segoe UI" panose="020B0502040204020203" pitchFamily="34" charset="0"/>
              </a:rPr>
              <a:t> </a:t>
            </a:r>
            <a:r>
              <a:rPr lang="de-DE" sz="2000" dirty="0" err="1">
                <a:latin typeface="Segoe UI" panose="020B0502040204020203" pitchFamily="34" charset="0"/>
                <a:cs typeface="Segoe UI" panose="020B0502040204020203" pitchFamily="34" charset="0"/>
              </a:rPr>
              <a:t>to</a:t>
            </a:r>
            <a:r>
              <a:rPr lang="de-DE" sz="2000" dirty="0">
                <a:latin typeface="Segoe UI" panose="020B0502040204020203" pitchFamily="34" charset="0"/>
                <a:cs typeface="Segoe UI" panose="020B0502040204020203" pitchFamily="34" charset="0"/>
              </a:rPr>
              <a:t> 30.000 high </a:t>
            </a:r>
            <a:r>
              <a:rPr lang="de-DE" sz="2000" dirty="0" err="1">
                <a:latin typeface="Segoe UI" panose="020B0502040204020203" pitchFamily="34" charset="0"/>
                <a:cs typeface="Segoe UI" panose="020B0502040204020203" pitchFamily="34" charset="0"/>
              </a:rPr>
              <a:t>resolution</a:t>
            </a:r>
            <a:r>
              <a:rPr lang="de-DE" sz="2000" dirty="0">
                <a:latin typeface="Segoe UI" panose="020B0502040204020203" pitchFamily="34" charset="0"/>
                <a:cs typeface="Segoe UI" panose="020B0502040204020203" pitchFamily="34" charset="0"/>
              </a:rPr>
              <a:t> </a:t>
            </a:r>
            <a:r>
              <a:rPr lang="de-DE" sz="2000" dirty="0" err="1">
                <a:latin typeface="Segoe UI" panose="020B0502040204020203" pitchFamily="34" charset="0"/>
                <a:cs typeface="Segoe UI" panose="020B0502040204020203" pitchFamily="34" charset="0"/>
              </a:rPr>
              <a:t>faces</a:t>
            </a:r>
            <a:endParaRPr lang="de-DE" sz="2000" dirty="0">
              <a:latin typeface="Segoe UI" panose="020B0502040204020203" pitchFamily="34" charset="0"/>
              <a:cs typeface="Segoe UI" panose="020B0502040204020203" pitchFamily="34" charset="0"/>
            </a:endParaRPr>
          </a:p>
          <a:p>
            <a:r>
              <a:rPr lang="de-DE" sz="2400" dirty="0">
                <a:latin typeface="Segoe UI" panose="020B0502040204020203" pitchFamily="34" charset="0"/>
                <a:cs typeface="Segoe UI" panose="020B0502040204020203" pitchFamily="34" charset="0"/>
              </a:rPr>
              <a:t>71% </a:t>
            </a:r>
            <a:r>
              <a:rPr lang="de-DE" sz="2400" dirty="0" err="1">
                <a:latin typeface="Segoe UI" panose="020B0502040204020203" pitchFamily="34" charset="0"/>
                <a:cs typeface="Segoe UI" panose="020B0502040204020203" pitchFamily="34" charset="0"/>
              </a:rPr>
              <a:t>faster</a:t>
            </a:r>
            <a:r>
              <a:rPr lang="de-DE" sz="2400" dirty="0">
                <a:latin typeface="Segoe UI" panose="020B0502040204020203" pitchFamily="34" charset="0"/>
                <a:cs typeface="Segoe UI" panose="020B0502040204020203" pitchFamily="34" charset="0"/>
              </a:rPr>
              <a:t> </a:t>
            </a:r>
            <a:r>
              <a:rPr lang="de-DE" sz="2400" dirty="0" err="1">
                <a:latin typeface="Segoe UI" panose="020B0502040204020203" pitchFamily="34" charset="0"/>
                <a:cs typeface="Segoe UI" panose="020B0502040204020203" pitchFamily="34" charset="0"/>
              </a:rPr>
              <a:t>than</a:t>
            </a:r>
            <a:r>
              <a:rPr lang="de-DE" sz="2400" dirty="0">
                <a:latin typeface="Segoe UI" panose="020B0502040204020203" pitchFamily="34" charset="0"/>
                <a:cs typeface="Segoe UI" panose="020B0502040204020203" pitchFamily="34" charset="0"/>
              </a:rPr>
              <a:t> </a:t>
            </a:r>
            <a:r>
              <a:rPr lang="de-DE" sz="2400" dirty="0" err="1">
                <a:latin typeface="Segoe UI" panose="020B0502040204020203" pitchFamily="34" charset="0"/>
                <a:cs typeface="Segoe UI" panose="020B0502040204020203" pitchFamily="34" charset="0"/>
              </a:rPr>
              <a:t>OpenCV</a:t>
            </a:r>
            <a:r>
              <a:rPr lang="de-DE" sz="2400" dirty="0">
                <a:latin typeface="Segoe UI" panose="020B0502040204020203" pitchFamily="34" charset="0"/>
                <a:cs typeface="Segoe UI" panose="020B0502040204020203" pitchFamily="34" charset="0"/>
              </a:rPr>
              <a:t> </a:t>
            </a:r>
            <a:r>
              <a:rPr lang="de-DE" sz="2400" dirty="0" err="1">
                <a:latin typeface="Segoe UI" panose="020B0502040204020203" pitchFamily="34" charset="0"/>
                <a:cs typeface="Segoe UI" panose="020B0502040204020203" pitchFamily="34" charset="0"/>
              </a:rPr>
              <a:t>pretrained</a:t>
            </a:r>
            <a:r>
              <a:rPr lang="de-DE" sz="2400" dirty="0">
                <a:latin typeface="Segoe UI" panose="020B0502040204020203" pitchFamily="34" charset="0"/>
                <a:cs typeface="Segoe UI" panose="020B0502040204020203" pitchFamily="34" charset="0"/>
              </a:rPr>
              <a:t> CNN</a:t>
            </a:r>
          </a:p>
          <a:p>
            <a:r>
              <a:rPr lang="de-DE" sz="2400" dirty="0">
                <a:latin typeface="Segoe UI" panose="020B0502040204020203" pitchFamily="34" charset="0"/>
                <a:cs typeface="Segoe UI" panose="020B0502040204020203" pitchFamily="34" charset="0"/>
              </a:rPr>
              <a:t>9% </a:t>
            </a:r>
            <a:r>
              <a:rPr lang="de-DE" sz="2400" dirty="0" err="1">
                <a:latin typeface="Segoe UI" panose="020B0502040204020203" pitchFamily="34" charset="0"/>
                <a:cs typeface="Segoe UI" panose="020B0502040204020203" pitchFamily="34" charset="0"/>
              </a:rPr>
              <a:t>detection</a:t>
            </a:r>
            <a:r>
              <a:rPr lang="de-DE" sz="2400" dirty="0">
                <a:latin typeface="Segoe UI" panose="020B0502040204020203" pitchFamily="34" charset="0"/>
                <a:cs typeface="Segoe UI" panose="020B0502040204020203" pitchFamily="34" charset="0"/>
              </a:rPr>
              <a:t> </a:t>
            </a:r>
            <a:r>
              <a:rPr lang="de-DE" sz="2400" dirty="0" err="1">
                <a:latin typeface="Segoe UI" panose="020B0502040204020203" pitchFamily="34" charset="0"/>
                <a:cs typeface="Segoe UI" panose="020B0502040204020203" pitchFamily="34" charset="0"/>
              </a:rPr>
              <a:t>loss</a:t>
            </a:r>
            <a:r>
              <a:rPr lang="de-DE" sz="2400" dirty="0">
                <a:latin typeface="Segoe UI" panose="020B0502040204020203" pitchFamily="34" charset="0"/>
                <a:cs typeface="Segoe UI" panose="020B0502040204020203" pitchFamily="34" charset="0"/>
              </a:rPr>
              <a:t> </a:t>
            </a:r>
            <a:r>
              <a:rPr lang="de-DE" sz="2400" dirty="0" err="1">
                <a:latin typeface="Segoe UI" panose="020B0502040204020203" pitchFamily="34" charset="0"/>
                <a:cs typeface="Segoe UI" panose="020B0502040204020203" pitchFamily="34" charset="0"/>
              </a:rPr>
              <a:t>compared</a:t>
            </a:r>
            <a:r>
              <a:rPr lang="de-DE" sz="2400" dirty="0">
                <a:latin typeface="Segoe UI" panose="020B0502040204020203" pitchFamily="34" charset="0"/>
                <a:cs typeface="Segoe UI" panose="020B0502040204020203" pitchFamily="34" charset="0"/>
              </a:rPr>
              <a:t> </a:t>
            </a:r>
            <a:r>
              <a:rPr lang="de-DE" sz="2400" dirty="0" err="1">
                <a:latin typeface="Segoe UI" panose="020B0502040204020203" pitchFamily="34" charset="0"/>
                <a:cs typeface="Segoe UI" panose="020B0502040204020203" pitchFamily="34" charset="0"/>
              </a:rPr>
              <a:t>to</a:t>
            </a:r>
            <a:r>
              <a:rPr lang="de-DE" sz="2400" dirty="0">
                <a:latin typeface="Segoe UI" panose="020B0502040204020203" pitchFamily="34" charset="0"/>
                <a:cs typeface="Segoe UI" panose="020B0502040204020203" pitchFamily="34" charset="0"/>
              </a:rPr>
              <a:t> </a:t>
            </a:r>
            <a:r>
              <a:rPr lang="de-DE" sz="2400" dirty="0" err="1">
                <a:latin typeface="Segoe UI" panose="020B0502040204020203" pitchFamily="34" charset="0"/>
                <a:cs typeface="Segoe UI" panose="020B0502040204020203" pitchFamily="34" charset="0"/>
              </a:rPr>
              <a:t>OpenCV</a:t>
            </a:r>
            <a:r>
              <a:rPr lang="de-DE" sz="2400" dirty="0">
                <a:latin typeface="Segoe UI" panose="020B0502040204020203" pitchFamily="34" charset="0"/>
                <a:cs typeface="Segoe UI" panose="020B0502040204020203" pitchFamily="34" charset="0"/>
              </a:rPr>
              <a:t> </a:t>
            </a:r>
            <a:r>
              <a:rPr lang="de-DE" sz="2400" dirty="0" err="1">
                <a:latin typeface="Segoe UI" panose="020B0502040204020203" pitchFamily="34" charset="0"/>
                <a:cs typeface="Segoe UI" panose="020B0502040204020203" pitchFamily="34" charset="0"/>
              </a:rPr>
              <a:t>pretrained</a:t>
            </a:r>
            <a:r>
              <a:rPr lang="de-DE" sz="2400" dirty="0">
                <a:latin typeface="Segoe UI" panose="020B0502040204020203" pitchFamily="34" charset="0"/>
                <a:cs typeface="Segoe UI" panose="020B0502040204020203" pitchFamily="34" charset="0"/>
              </a:rPr>
              <a:t> CNN</a:t>
            </a:r>
          </a:p>
        </p:txBody>
      </p:sp>
      <p:pic>
        <p:nvPicPr>
          <p:cNvPr id="6" name="Picture 2" descr="Bildergebnis fÃ¼r tum logo">
            <a:extLst>
              <a:ext uri="{FF2B5EF4-FFF2-40B4-BE49-F238E27FC236}">
                <a16:creationId xmlns:a16="http://schemas.microsoft.com/office/drawing/2014/main" id="{D524275F-D0E1-443C-B248-50553371080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m3d="http://schemas.microsoft.com/office/drawing/2017/model3d">
        <mc:Choice Requires="am3d">
          <p:graphicFrame>
            <p:nvGraphicFramePr>
              <p:cNvPr id="7" name="3D Model 6" descr="Male head 2">
                <a:extLst>
                  <a:ext uri="{FF2B5EF4-FFF2-40B4-BE49-F238E27FC236}">
                    <a16:creationId xmlns:a16="http://schemas.microsoft.com/office/drawing/2014/main" id="{96CEDF5F-39C3-4A31-B327-2A7A3037BD32}"/>
                  </a:ext>
                </a:extLst>
              </p:cNvPr>
              <p:cNvGraphicFramePr>
                <a:graphicFrameLocks noChangeAspect="1"/>
              </p:cNvGraphicFramePr>
              <p:nvPr>
                <p:extLst>
                  <p:ext uri="{D42A27DB-BD31-4B8C-83A1-F6EECF244321}">
                    <p14:modId xmlns:p14="http://schemas.microsoft.com/office/powerpoint/2010/main" val="3527468049"/>
                  </p:ext>
                </p:extLst>
              </p:nvPr>
            </p:nvGraphicFramePr>
            <p:xfrm>
              <a:off x="8111355" y="1123769"/>
              <a:ext cx="2845316" cy="4710473"/>
            </p:xfrm>
            <a:graphic>
              <a:graphicData uri="http://schemas.microsoft.com/office/drawing/2017/model3d">
                <am3d:model3d r:embed="rId4">
                  <am3d:spPr>
                    <a:xfrm>
                      <a:off x="0" y="0"/>
                      <a:ext cx="2845316" cy="4710473"/>
                    </a:xfrm>
                    <a:prstGeom prst="rect">
                      <a:avLst/>
                    </a:prstGeom>
                  </am3d:spPr>
                  <am3d:camera>
                    <am3d:pos x="0" y="0" z="71464420"/>
                    <am3d:up dx="0" dy="36000000" dz="0"/>
                    <am3d:lookAt x="0" y="0" z="0"/>
                    <am3d:perspective fov="2700000"/>
                  </am3d:camera>
                  <am3d:trans>
                    <am3d:meterPerModelUnit n="50000001" d="1000000"/>
                    <am3d:preTrans dx="0" dy="-17995312" dz="0"/>
                    <am3d:scale>
                      <am3d:sx n="1000000" d="1000000"/>
                      <am3d:sy n="1000000" d="1000000"/>
                      <am3d:sz n="1000000" d="1000000"/>
                    </am3d:scale>
                    <am3d:rot/>
                    <am3d:postTrans dx="0" dy="0" dz="0"/>
                  </am3d:trans>
                  <am3d:raster rName="Office3DRenderer" rVer="16.0.8326">
                    <am3d:blip r:embed="rId5"/>
                  </am3d:raster>
                  <am3d:objViewport viewportSz="66517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Male head 2">
                <a:extLst>
                  <a:ext uri="{FF2B5EF4-FFF2-40B4-BE49-F238E27FC236}">
                    <a16:creationId xmlns:a16="http://schemas.microsoft.com/office/drawing/2014/main" id="{96CEDF5F-39C3-4A31-B327-2A7A3037BD32}"/>
                  </a:ext>
                </a:extLst>
              </p:cNvPr>
              <p:cNvPicPr>
                <a:picLocks noGrp="1" noRot="1" noChangeAspect="1" noMove="1" noResize="1" noEditPoints="1" noAdjustHandles="1" noChangeArrowheads="1" noChangeShapeType="1" noCrop="1"/>
              </p:cNvPicPr>
              <p:nvPr/>
            </p:nvPicPr>
            <p:blipFill>
              <a:blip r:embed="rId6"/>
              <a:stretch>
                <a:fillRect/>
              </a:stretch>
            </p:blipFill>
            <p:spPr>
              <a:xfrm>
                <a:off x="8111355" y="1123769"/>
                <a:ext cx="2845316" cy="4710473"/>
              </a:xfrm>
              <a:prstGeom prst="rect">
                <a:avLst/>
              </a:prstGeom>
            </p:spPr>
          </p:pic>
        </mc:Fallback>
      </mc:AlternateContent>
      <p:sp>
        <p:nvSpPr>
          <p:cNvPr id="63" name="Rectangle 62">
            <a:extLst>
              <a:ext uri="{FF2B5EF4-FFF2-40B4-BE49-F238E27FC236}">
                <a16:creationId xmlns:a16="http://schemas.microsoft.com/office/drawing/2014/main" id="{17957F4F-3CF7-435A-9EA5-9E8177CFFDD9}"/>
              </a:ext>
            </a:extLst>
          </p:cNvPr>
          <p:cNvSpPr/>
          <p:nvPr/>
        </p:nvSpPr>
        <p:spPr>
          <a:xfrm>
            <a:off x="8262938" y="2324100"/>
            <a:ext cx="2524125" cy="35371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4290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1708E-78DF-4634-86E9-3BDE8D1728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Motion Tracking</a:t>
            </a:r>
            <a:endParaRPr lang="de-DE"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0372297E-48B0-4BC2-B9A1-9F0CE0403B4A}"/>
              </a:ext>
            </a:extLst>
          </p:cNvPr>
          <p:cNvSpPr>
            <a:spLocks noGrp="1"/>
          </p:cNvSpPr>
          <p:nvPr>
            <p:ph sz="half" idx="1"/>
          </p:nvPr>
        </p:nvSpPr>
        <p:spPr>
          <a:xfrm>
            <a:off x="838200" y="1825625"/>
            <a:ext cx="7063266" cy="4351338"/>
          </a:xfrm>
        </p:spPr>
        <p:txBody>
          <a:bodyPr>
            <a:normAutofit/>
          </a:bodyPr>
          <a:lstStyle/>
          <a:p>
            <a:r>
              <a:rPr lang="en-US" sz="2400" dirty="0">
                <a:latin typeface="Segoe UI" panose="020B0502040204020203" pitchFamily="34" charset="0"/>
                <a:cs typeface="Segoe UI" panose="020B0502040204020203" pitchFamily="34" charset="0"/>
              </a:rPr>
              <a:t>KCF algorithm tracks detected faces</a:t>
            </a:r>
          </a:p>
          <a:p>
            <a:r>
              <a:rPr lang="en-US" sz="2400" dirty="0">
                <a:latin typeface="Segoe UI" panose="020B0502040204020203" pitchFamily="34" charset="0"/>
                <a:cs typeface="Segoe UI" panose="020B0502040204020203" pitchFamily="34" charset="0"/>
              </a:rPr>
              <a:t>Face Detection triggered automatically</a:t>
            </a:r>
          </a:p>
          <a:p>
            <a:pPr lvl="1"/>
            <a:r>
              <a:rPr lang="en-US" sz="2000" dirty="0">
                <a:latin typeface="Segoe UI" panose="020B0502040204020203" pitchFamily="34" charset="0"/>
                <a:cs typeface="Segoe UI" panose="020B0502040204020203" pitchFamily="34" charset="0"/>
              </a:rPr>
              <a:t>Either every 10 seconds</a:t>
            </a:r>
          </a:p>
          <a:p>
            <a:pPr lvl="1"/>
            <a:r>
              <a:rPr lang="en-US" sz="2000" dirty="0">
                <a:latin typeface="Segoe UI" panose="020B0502040204020203" pitchFamily="34" charset="0"/>
                <a:cs typeface="Segoe UI" panose="020B0502040204020203" pitchFamily="34" charset="0"/>
              </a:rPr>
              <a:t>When KCF fails or looses track</a:t>
            </a:r>
          </a:p>
          <a:p>
            <a:pPr lvl="1"/>
            <a:r>
              <a:rPr lang="en-US" sz="2000" dirty="0">
                <a:latin typeface="Segoe UI" panose="020B0502040204020203" pitchFamily="34" charset="0"/>
                <a:cs typeface="Segoe UI" panose="020B0502040204020203" pitchFamily="34" charset="0"/>
              </a:rPr>
              <a:t>When no face is tracked</a:t>
            </a:r>
          </a:p>
          <a:p>
            <a:r>
              <a:rPr lang="en-US" sz="2400" dirty="0">
                <a:latin typeface="Segoe UI" panose="020B0502040204020203" pitchFamily="34" charset="0"/>
                <a:cs typeface="Segoe UI" panose="020B0502040204020203" pitchFamily="34" charset="0"/>
              </a:rPr>
              <a:t>Tracking speed 10-15 FPS</a:t>
            </a:r>
          </a:p>
          <a:p>
            <a:r>
              <a:rPr lang="en-US" sz="2400" dirty="0">
                <a:latin typeface="Segoe UI" panose="020B0502040204020203" pitchFamily="34" charset="0"/>
                <a:cs typeface="Segoe UI" panose="020B0502040204020203" pitchFamily="34" charset="0"/>
              </a:rPr>
              <a:t>Problem: Bounding box not scaled with face distance (see future work)</a:t>
            </a:r>
          </a:p>
        </p:txBody>
      </p:sp>
      <p:pic>
        <p:nvPicPr>
          <p:cNvPr id="6" name="Picture 2" descr="Bildergebnis fÃ¼r tum logo">
            <a:extLst>
              <a:ext uri="{FF2B5EF4-FFF2-40B4-BE49-F238E27FC236}">
                <a16:creationId xmlns:a16="http://schemas.microsoft.com/office/drawing/2014/main" id="{D524275F-D0E1-443C-B248-50553371080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m3d="http://schemas.microsoft.com/office/drawing/2017/model3d">
        <mc:Choice Requires="am3d">
          <p:graphicFrame>
            <p:nvGraphicFramePr>
              <p:cNvPr id="7" name="3D Model 6" descr="Male head 2">
                <a:extLst>
                  <a:ext uri="{FF2B5EF4-FFF2-40B4-BE49-F238E27FC236}">
                    <a16:creationId xmlns:a16="http://schemas.microsoft.com/office/drawing/2014/main" id="{96CEDF5F-39C3-4A31-B327-2A7A3037BD32}"/>
                  </a:ext>
                </a:extLst>
              </p:cNvPr>
              <p:cNvGraphicFramePr>
                <a:graphicFrameLocks noChangeAspect="1"/>
              </p:cNvGraphicFramePr>
              <p:nvPr>
                <p:extLst>
                  <p:ext uri="{D42A27DB-BD31-4B8C-83A1-F6EECF244321}">
                    <p14:modId xmlns:p14="http://schemas.microsoft.com/office/powerpoint/2010/main" val="981363860"/>
                  </p:ext>
                </p:extLst>
              </p:nvPr>
            </p:nvGraphicFramePr>
            <p:xfrm>
              <a:off x="8111355" y="1123769"/>
              <a:ext cx="2845316" cy="4710473"/>
            </p:xfrm>
            <a:graphic>
              <a:graphicData uri="http://schemas.microsoft.com/office/drawing/2017/model3d">
                <am3d:model3d r:embed="rId4">
                  <am3d:spPr>
                    <a:xfrm>
                      <a:off x="0" y="0"/>
                      <a:ext cx="2845316" cy="4710473"/>
                    </a:xfrm>
                    <a:prstGeom prst="rect">
                      <a:avLst/>
                    </a:prstGeom>
                  </am3d:spPr>
                  <am3d:camera>
                    <am3d:pos x="0" y="0" z="71464420"/>
                    <am3d:up dx="0" dy="36000000" dz="0"/>
                    <am3d:lookAt x="0" y="0" z="0"/>
                    <am3d:perspective fov="2700000"/>
                  </am3d:camera>
                  <am3d:trans>
                    <am3d:meterPerModelUnit n="50000001" d="1000000"/>
                    <am3d:preTrans dx="0" dy="-17995312" dz="0"/>
                    <am3d:scale>
                      <am3d:sx n="1000000" d="1000000"/>
                      <am3d:sy n="1000000" d="1000000"/>
                      <am3d:sz n="1000000" d="1000000"/>
                    </am3d:scale>
                    <am3d:rot/>
                    <am3d:postTrans dx="0" dy="0" dz="0"/>
                  </am3d:trans>
                  <am3d:raster rName="Office3DRenderer" rVer="16.0.8326">
                    <am3d:blip r:embed="rId5"/>
                  </am3d:raster>
                  <am3d:objViewport viewportSz="66517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Male head 2">
                <a:extLst>
                  <a:ext uri="{FF2B5EF4-FFF2-40B4-BE49-F238E27FC236}">
                    <a16:creationId xmlns:a16="http://schemas.microsoft.com/office/drawing/2014/main" id="{96CEDF5F-39C3-4A31-B327-2A7A3037BD32}"/>
                  </a:ext>
                </a:extLst>
              </p:cNvPr>
              <p:cNvPicPr>
                <a:picLocks noGrp="1" noRot="1" noChangeAspect="1" noMove="1" noResize="1" noEditPoints="1" noAdjustHandles="1" noChangeArrowheads="1" noChangeShapeType="1" noCrop="1"/>
              </p:cNvPicPr>
              <p:nvPr/>
            </p:nvPicPr>
            <p:blipFill>
              <a:blip r:embed="rId6"/>
              <a:stretch>
                <a:fillRect/>
              </a:stretch>
            </p:blipFill>
            <p:spPr>
              <a:xfrm>
                <a:off x="8111355" y="1123769"/>
                <a:ext cx="2845316" cy="4710473"/>
              </a:xfrm>
              <a:prstGeom prst="rect">
                <a:avLst/>
              </a:prstGeom>
            </p:spPr>
          </p:pic>
        </mc:Fallback>
      </mc:AlternateContent>
      <p:sp>
        <p:nvSpPr>
          <p:cNvPr id="63" name="Rectangle 62">
            <a:extLst>
              <a:ext uri="{FF2B5EF4-FFF2-40B4-BE49-F238E27FC236}">
                <a16:creationId xmlns:a16="http://schemas.microsoft.com/office/drawing/2014/main" id="{17957F4F-3CF7-435A-9EA5-9E8177CFFDD9}"/>
              </a:ext>
            </a:extLst>
          </p:cNvPr>
          <p:cNvSpPr/>
          <p:nvPr/>
        </p:nvSpPr>
        <p:spPr>
          <a:xfrm>
            <a:off x="8262938" y="2324100"/>
            <a:ext cx="2524125" cy="35371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39929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accel="20000" decel="20000" fill="hold" nodeType="afterEffect">
                                  <p:stCondLst>
                                    <p:cond delay="0"/>
                                  </p:stCondLst>
                                  <p:childTnLst>
                                    <p:anim calcmode="lin" valueType="num">
                                      <p:cBhvr additive="sum">
                                        <p:cTn id="6" dur="5000" fill="hold"/>
                                        <p:tgtEl>
                                          <p:spTgt spid="7"/>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0" presetClass="path" presetSubtype="0" accel="50000" decel="50000" fill="hold" grpId="0" nodeType="withEffect">
                                  <p:stCondLst>
                                    <p:cond delay="0"/>
                                  </p:stCondLst>
                                  <p:childTnLst>
                                    <p:animMotion origin="layout" path="M -8.33333E-7 4.81481E-6 L 0.03008 4.81481E-6 L -0.02864 4.81481E-6 L -8.33333E-7 4.81481E-6 Z " pathEditMode="relative" rAng="0" ptsTypes="AAAA">
                                      <p:cBhvr>
                                        <p:cTn id="8" dur="5000" fill="hold"/>
                                        <p:tgtEl>
                                          <p:spTgt spid="63"/>
                                        </p:tgtEl>
                                        <p:attrNameLst>
                                          <p:attrName>ppt_x</p:attrName>
                                          <p:attrName>ppt_y</p:attrName>
                                        </p:attrNameLst>
                                      </p:cBhvr>
                                      <p:rCtr x="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1708E-78DF-4634-86E9-3BDE8D1728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Emotion Classification</a:t>
            </a:r>
            <a:endParaRPr lang="de-DE"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0372297E-48B0-4BC2-B9A1-9F0CE0403B4A}"/>
              </a:ext>
            </a:extLst>
          </p:cNvPr>
          <p:cNvSpPr>
            <a:spLocks noGrp="1"/>
          </p:cNvSpPr>
          <p:nvPr>
            <p:ph sz="half" idx="1"/>
          </p:nvPr>
        </p:nvSpPr>
        <p:spPr>
          <a:xfrm>
            <a:off x="838199" y="1825625"/>
            <a:ext cx="7056951" cy="4351338"/>
          </a:xfrm>
        </p:spPr>
        <p:txBody>
          <a:bodyPr>
            <a:normAutofit/>
          </a:bodyPr>
          <a:lstStyle/>
          <a:p>
            <a:r>
              <a:rPr lang="en-US" sz="2400" dirty="0">
                <a:latin typeface="Segoe UI" panose="020B0502040204020203" pitchFamily="34" charset="0"/>
                <a:cs typeface="Segoe UI" panose="020B0502040204020203" pitchFamily="34" charset="0"/>
              </a:rPr>
              <a:t>Dlib facial landmark detector is used to extract 68 facial landmarks</a:t>
            </a:r>
          </a:p>
          <a:p>
            <a:r>
              <a:rPr lang="en-US" sz="2400" dirty="0">
                <a:latin typeface="Segoe UI" panose="020B0502040204020203" pitchFamily="34" charset="0"/>
                <a:cs typeface="Segoe UI" panose="020B0502040204020203" pitchFamily="34" charset="0"/>
              </a:rPr>
              <a:t>Detected landmarks classified by SVM trained on CK+ dataset</a:t>
            </a:r>
          </a:p>
          <a:p>
            <a:r>
              <a:rPr lang="en-US" sz="2400" dirty="0">
                <a:latin typeface="Segoe UI" panose="020B0502040204020203" pitchFamily="34" charset="0"/>
                <a:cs typeface="Segoe UI" panose="020B0502040204020203" pitchFamily="34" charset="0"/>
              </a:rPr>
              <a:t>Classification into 7 different emotions</a:t>
            </a:r>
          </a:p>
          <a:p>
            <a:r>
              <a:rPr lang="en-US" sz="2400" dirty="0">
                <a:latin typeface="Segoe UI" panose="020B0502040204020203" pitchFamily="34" charset="0"/>
                <a:cs typeface="Segoe UI" panose="020B0502040204020203" pitchFamily="34" charset="0"/>
              </a:rPr>
              <a:t>50 </a:t>
            </a:r>
            <a:r>
              <a:rPr lang="en-US" sz="2400" dirty="0" err="1">
                <a:latin typeface="Segoe UI" panose="020B0502040204020203" pitchFamily="34" charset="0"/>
                <a:cs typeface="Segoe UI" panose="020B0502040204020203" pitchFamily="34" charset="0"/>
              </a:rPr>
              <a:t>ms</a:t>
            </a:r>
            <a:r>
              <a:rPr lang="en-US" sz="2400" dirty="0">
                <a:latin typeface="Segoe UI" panose="020B0502040204020203" pitchFamily="34" charset="0"/>
                <a:cs typeface="Segoe UI" panose="020B0502040204020203" pitchFamily="34" charset="0"/>
              </a:rPr>
              <a:t> detection time per face</a:t>
            </a:r>
          </a:p>
        </p:txBody>
      </p:sp>
      <p:pic>
        <p:nvPicPr>
          <p:cNvPr id="6" name="Picture 2" descr="Bildergebnis fÃ¼r tum logo">
            <a:extLst>
              <a:ext uri="{FF2B5EF4-FFF2-40B4-BE49-F238E27FC236}">
                <a16:creationId xmlns:a16="http://schemas.microsoft.com/office/drawing/2014/main" id="{D524275F-D0E1-443C-B248-50553371080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m3d="http://schemas.microsoft.com/office/drawing/2017/model3d">
        <mc:Choice Requires="am3d">
          <p:graphicFrame>
            <p:nvGraphicFramePr>
              <p:cNvPr id="7" name="3D Model 6" descr="Male head 2">
                <a:extLst>
                  <a:ext uri="{FF2B5EF4-FFF2-40B4-BE49-F238E27FC236}">
                    <a16:creationId xmlns:a16="http://schemas.microsoft.com/office/drawing/2014/main" id="{96CEDF5F-39C3-4A31-B327-2A7A3037BD32}"/>
                  </a:ext>
                </a:extLst>
              </p:cNvPr>
              <p:cNvGraphicFramePr>
                <a:graphicFrameLocks noChangeAspect="1"/>
              </p:cNvGraphicFramePr>
              <p:nvPr>
                <p:extLst>
                  <p:ext uri="{D42A27DB-BD31-4B8C-83A1-F6EECF244321}">
                    <p14:modId xmlns:p14="http://schemas.microsoft.com/office/powerpoint/2010/main" val="3588681149"/>
                  </p:ext>
                </p:extLst>
              </p:nvPr>
            </p:nvGraphicFramePr>
            <p:xfrm>
              <a:off x="8111355" y="1123769"/>
              <a:ext cx="2845316" cy="4710473"/>
            </p:xfrm>
            <a:graphic>
              <a:graphicData uri="http://schemas.microsoft.com/office/drawing/2017/model3d">
                <am3d:model3d r:embed="rId4">
                  <am3d:spPr>
                    <a:xfrm>
                      <a:off x="0" y="0"/>
                      <a:ext cx="2845316" cy="4710473"/>
                    </a:xfrm>
                    <a:prstGeom prst="rect">
                      <a:avLst/>
                    </a:prstGeom>
                  </am3d:spPr>
                  <am3d:camera>
                    <am3d:pos x="0" y="0" z="71464420"/>
                    <am3d:up dx="0" dy="36000000" dz="0"/>
                    <am3d:lookAt x="0" y="0" z="0"/>
                    <am3d:perspective fov="2700000"/>
                  </am3d:camera>
                  <am3d:trans>
                    <am3d:meterPerModelUnit n="50000001" d="1000000"/>
                    <am3d:preTrans dx="0" dy="-17995312" dz="0"/>
                    <am3d:scale>
                      <am3d:sx n="1000000" d="1000000"/>
                      <am3d:sy n="1000000" d="1000000"/>
                      <am3d:sz n="1000000" d="1000000"/>
                    </am3d:scale>
                    <am3d:rot/>
                    <am3d:postTrans dx="0" dy="0" dz="0"/>
                  </am3d:trans>
                  <am3d:raster rName="Office3DRenderer" rVer="16.0.8326">
                    <am3d:blip r:embed="rId5"/>
                  </am3d:raster>
                  <am3d:objViewport viewportSz="66517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Male head 2">
                <a:extLst>
                  <a:ext uri="{FF2B5EF4-FFF2-40B4-BE49-F238E27FC236}">
                    <a16:creationId xmlns:a16="http://schemas.microsoft.com/office/drawing/2014/main" id="{96CEDF5F-39C3-4A31-B327-2A7A3037BD32}"/>
                  </a:ext>
                </a:extLst>
              </p:cNvPr>
              <p:cNvPicPr>
                <a:picLocks noGrp="1" noRot="1" noChangeAspect="1" noMove="1" noResize="1" noEditPoints="1" noAdjustHandles="1" noChangeArrowheads="1" noChangeShapeType="1" noCrop="1"/>
              </p:cNvPicPr>
              <p:nvPr/>
            </p:nvPicPr>
            <p:blipFill>
              <a:blip r:embed="rId6"/>
              <a:stretch>
                <a:fillRect/>
              </a:stretch>
            </p:blipFill>
            <p:spPr>
              <a:xfrm>
                <a:off x="8111355" y="1123769"/>
                <a:ext cx="2845316" cy="4710473"/>
              </a:xfrm>
              <a:prstGeom prst="rect">
                <a:avLst/>
              </a:prstGeom>
            </p:spPr>
          </p:pic>
        </mc:Fallback>
      </mc:AlternateContent>
      <p:grpSp>
        <p:nvGrpSpPr>
          <p:cNvPr id="66" name="Group 65">
            <a:extLst>
              <a:ext uri="{FF2B5EF4-FFF2-40B4-BE49-F238E27FC236}">
                <a16:creationId xmlns:a16="http://schemas.microsoft.com/office/drawing/2014/main" id="{D857BF99-2CC2-4F61-B564-F0945034FFEA}"/>
              </a:ext>
            </a:extLst>
          </p:cNvPr>
          <p:cNvGrpSpPr/>
          <p:nvPr/>
        </p:nvGrpSpPr>
        <p:grpSpPr>
          <a:xfrm>
            <a:off x="8358186" y="3237703"/>
            <a:ext cx="2354264" cy="2571933"/>
            <a:chOff x="8358186" y="3237703"/>
            <a:chExt cx="2354264" cy="2571933"/>
          </a:xfrm>
        </p:grpSpPr>
        <p:sp>
          <p:nvSpPr>
            <p:cNvPr id="3" name="Oval 2">
              <a:extLst>
                <a:ext uri="{FF2B5EF4-FFF2-40B4-BE49-F238E27FC236}">
                  <a16:creationId xmlns:a16="http://schemas.microsoft.com/office/drawing/2014/main" id="{7E60E73A-10E7-4430-8601-157029988C44}"/>
                </a:ext>
              </a:extLst>
            </p:cNvPr>
            <p:cNvSpPr>
              <a:spLocks noChangeAspect="1"/>
            </p:cNvSpPr>
            <p:nvPr/>
          </p:nvSpPr>
          <p:spPr>
            <a:xfrm>
              <a:off x="8670924" y="356552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8" name="Oval 7">
              <a:extLst>
                <a:ext uri="{FF2B5EF4-FFF2-40B4-BE49-F238E27FC236}">
                  <a16:creationId xmlns:a16="http://schemas.microsoft.com/office/drawing/2014/main" id="{E311E1B5-9D2C-4092-8378-7F830EE5EE63}"/>
                </a:ext>
              </a:extLst>
            </p:cNvPr>
            <p:cNvSpPr>
              <a:spLocks noChangeAspect="1"/>
            </p:cNvSpPr>
            <p:nvPr/>
          </p:nvSpPr>
          <p:spPr>
            <a:xfrm>
              <a:off x="9147174" y="3565523"/>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9" name="Oval 8">
              <a:extLst>
                <a:ext uri="{FF2B5EF4-FFF2-40B4-BE49-F238E27FC236}">
                  <a16:creationId xmlns:a16="http://schemas.microsoft.com/office/drawing/2014/main" id="{DFB823EA-5F85-46C9-91BF-EDF8519015DD}"/>
                </a:ext>
              </a:extLst>
            </p:cNvPr>
            <p:cNvSpPr>
              <a:spLocks noChangeAspect="1"/>
            </p:cNvSpPr>
            <p:nvPr/>
          </p:nvSpPr>
          <p:spPr>
            <a:xfrm>
              <a:off x="8804274" y="3489322"/>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0" name="Oval 9">
              <a:extLst>
                <a:ext uri="{FF2B5EF4-FFF2-40B4-BE49-F238E27FC236}">
                  <a16:creationId xmlns:a16="http://schemas.microsoft.com/office/drawing/2014/main" id="{A0CE9FEC-DF93-4766-872D-BE8BA211C720}"/>
                </a:ext>
              </a:extLst>
            </p:cNvPr>
            <p:cNvSpPr>
              <a:spLocks noChangeAspect="1"/>
            </p:cNvSpPr>
            <p:nvPr/>
          </p:nvSpPr>
          <p:spPr>
            <a:xfrm>
              <a:off x="8975724" y="3489321"/>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1" name="Oval 10">
              <a:extLst>
                <a:ext uri="{FF2B5EF4-FFF2-40B4-BE49-F238E27FC236}">
                  <a16:creationId xmlns:a16="http://schemas.microsoft.com/office/drawing/2014/main" id="{73085052-B639-4820-A7B8-ADAA8D131554}"/>
                </a:ext>
              </a:extLst>
            </p:cNvPr>
            <p:cNvSpPr>
              <a:spLocks noChangeAspect="1"/>
            </p:cNvSpPr>
            <p:nvPr/>
          </p:nvSpPr>
          <p:spPr>
            <a:xfrm>
              <a:off x="8804274" y="3644899"/>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2" name="Oval 11">
              <a:extLst>
                <a:ext uri="{FF2B5EF4-FFF2-40B4-BE49-F238E27FC236}">
                  <a16:creationId xmlns:a16="http://schemas.microsoft.com/office/drawing/2014/main" id="{81CB2B82-6EA8-4AF6-9D17-2088058379DE}"/>
                </a:ext>
              </a:extLst>
            </p:cNvPr>
            <p:cNvSpPr>
              <a:spLocks noChangeAspect="1"/>
            </p:cNvSpPr>
            <p:nvPr/>
          </p:nvSpPr>
          <p:spPr>
            <a:xfrm>
              <a:off x="8975723" y="364172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3" name="Oval 12">
              <a:extLst>
                <a:ext uri="{FF2B5EF4-FFF2-40B4-BE49-F238E27FC236}">
                  <a16:creationId xmlns:a16="http://schemas.microsoft.com/office/drawing/2014/main" id="{7E0235D4-A6C4-4A94-8F0E-CA7E5BF90BCD}"/>
                </a:ext>
              </a:extLst>
            </p:cNvPr>
            <p:cNvSpPr>
              <a:spLocks noChangeAspect="1"/>
            </p:cNvSpPr>
            <p:nvPr/>
          </p:nvSpPr>
          <p:spPr>
            <a:xfrm>
              <a:off x="9905999" y="3527422"/>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4" name="Oval 13">
              <a:extLst>
                <a:ext uri="{FF2B5EF4-FFF2-40B4-BE49-F238E27FC236}">
                  <a16:creationId xmlns:a16="http://schemas.microsoft.com/office/drawing/2014/main" id="{F02AC858-9B31-4811-BB0B-1B88DEB126C7}"/>
                </a:ext>
              </a:extLst>
            </p:cNvPr>
            <p:cNvSpPr>
              <a:spLocks noChangeAspect="1"/>
            </p:cNvSpPr>
            <p:nvPr/>
          </p:nvSpPr>
          <p:spPr>
            <a:xfrm>
              <a:off x="10039348" y="3451220"/>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5" name="Oval 14">
              <a:extLst>
                <a:ext uri="{FF2B5EF4-FFF2-40B4-BE49-F238E27FC236}">
                  <a16:creationId xmlns:a16="http://schemas.microsoft.com/office/drawing/2014/main" id="{F794807D-1CD0-48B1-9E21-E4CDE2E7D56B}"/>
                </a:ext>
              </a:extLst>
            </p:cNvPr>
            <p:cNvSpPr>
              <a:spLocks noChangeAspect="1"/>
            </p:cNvSpPr>
            <p:nvPr/>
          </p:nvSpPr>
          <p:spPr>
            <a:xfrm>
              <a:off x="10210798" y="3451219"/>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6" name="Oval 15">
              <a:extLst>
                <a:ext uri="{FF2B5EF4-FFF2-40B4-BE49-F238E27FC236}">
                  <a16:creationId xmlns:a16="http://schemas.microsoft.com/office/drawing/2014/main" id="{B5AC9073-B91F-48C9-8F83-9980807EBE8B}"/>
                </a:ext>
              </a:extLst>
            </p:cNvPr>
            <p:cNvSpPr>
              <a:spLocks noChangeAspect="1"/>
            </p:cNvSpPr>
            <p:nvPr/>
          </p:nvSpPr>
          <p:spPr>
            <a:xfrm>
              <a:off x="10349987" y="3565523"/>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7" name="Oval 16">
              <a:extLst>
                <a:ext uri="{FF2B5EF4-FFF2-40B4-BE49-F238E27FC236}">
                  <a16:creationId xmlns:a16="http://schemas.microsoft.com/office/drawing/2014/main" id="{841952DC-B291-4DDE-BC56-ACC06EE7FFCB}"/>
                </a:ext>
              </a:extLst>
            </p:cNvPr>
            <p:cNvSpPr>
              <a:spLocks noChangeAspect="1"/>
            </p:cNvSpPr>
            <p:nvPr/>
          </p:nvSpPr>
          <p:spPr>
            <a:xfrm>
              <a:off x="10007087" y="3603623"/>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8" name="Oval 17">
              <a:extLst>
                <a:ext uri="{FF2B5EF4-FFF2-40B4-BE49-F238E27FC236}">
                  <a16:creationId xmlns:a16="http://schemas.microsoft.com/office/drawing/2014/main" id="{B5C33AFE-9780-4A26-9FF1-46A580BE5C2D}"/>
                </a:ext>
              </a:extLst>
            </p:cNvPr>
            <p:cNvSpPr>
              <a:spLocks noChangeAspect="1"/>
            </p:cNvSpPr>
            <p:nvPr/>
          </p:nvSpPr>
          <p:spPr>
            <a:xfrm>
              <a:off x="10182993" y="3641723"/>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19" name="Oval 18">
              <a:extLst>
                <a:ext uri="{FF2B5EF4-FFF2-40B4-BE49-F238E27FC236}">
                  <a16:creationId xmlns:a16="http://schemas.microsoft.com/office/drawing/2014/main" id="{884ED154-5E12-4375-B58F-60271B177886}"/>
                </a:ext>
              </a:extLst>
            </p:cNvPr>
            <p:cNvSpPr>
              <a:spLocks noChangeAspect="1"/>
            </p:cNvSpPr>
            <p:nvPr/>
          </p:nvSpPr>
          <p:spPr>
            <a:xfrm>
              <a:off x="8515349" y="3313905"/>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0" name="Oval 19">
              <a:extLst>
                <a:ext uri="{FF2B5EF4-FFF2-40B4-BE49-F238E27FC236}">
                  <a16:creationId xmlns:a16="http://schemas.microsoft.com/office/drawing/2014/main" id="{668C82EE-232E-4A87-9D0E-774C365DF898}"/>
                </a:ext>
              </a:extLst>
            </p:cNvPr>
            <p:cNvSpPr>
              <a:spLocks noChangeAspect="1"/>
            </p:cNvSpPr>
            <p:nvPr/>
          </p:nvSpPr>
          <p:spPr>
            <a:xfrm>
              <a:off x="8804273" y="323770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1" name="Oval 20">
              <a:extLst>
                <a:ext uri="{FF2B5EF4-FFF2-40B4-BE49-F238E27FC236}">
                  <a16:creationId xmlns:a16="http://schemas.microsoft.com/office/drawing/2014/main" id="{14EBC882-3F10-4BBA-B0DB-B7902F3EC3FB}"/>
                </a:ext>
              </a:extLst>
            </p:cNvPr>
            <p:cNvSpPr>
              <a:spLocks noChangeAspect="1"/>
            </p:cNvSpPr>
            <p:nvPr/>
          </p:nvSpPr>
          <p:spPr>
            <a:xfrm>
              <a:off x="9042398" y="327580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2" name="Oval 21">
              <a:extLst>
                <a:ext uri="{FF2B5EF4-FFF2-40B4-BE49-F238E27FC236}">
                  <a16:creationId xmlns:a16="http://schemas.microsoft.com/office/drawing/2014/main" id="{8179313C-971A-4832-9EC1-4E2A24A762CE}"/>
                </a:ext>
              </a:extLst>
            </p:cNvPr>
            <p:cNvSpPr>
              <a:spLocks noChangeAspect="1"/>
            </p:cNvSpPr>
            <p:nvPr/>
          </p:nvSpPr>
          <p:spPr>
            <a:xfrm>
              <a:off x="9325485" y="331390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3" name="Oval 22">
              <a:extLst>
                <a:ext uri="{FF2B5EF4-FFF2-40B4-BE49-F238E27FC236}">
                  <a16:creationId xmlns:a16="http://schemas.microsoft.com/office/drawing/2014/main" id="{3D977D3D-B1E0-4378-B822-0E210DDD42DA}"/>
                </a:ext>
              </a:extLst>
            </p:cNvPr>
            <p:cNvSpPr>
              <a:spLocks noChangeAspect="1"/>
            </p:cNvSpPr>
            <p:nvPr/>
          </p:nvSpPr>
          <p:spPr>
            <a:xfrm>
              <a:off x="9776333" y="331390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4" name="Oval 23">
              <a:extLst>
                <a:ext uri="{FF2B5EF4-FFF2-40B4-BE49-F238E27FC236}">
                  <a16:creationId xmlns:a16="http://schemas.microsoft.com/office/drawing/2014/main" id="{724A6C82-CC40-40EA-872B-5558ACF6062C}"/>
                </a:ext>
              </a:extLst>
            </p:cNvPr>
            <p:cNvSpPr>
              <a:spLocks noChangeAspect="1"/>
            </p:cNvSpPr>
            <p:nvPr/>
          </p:nvSpPr>
          <p:spPr>
            <a:xfrm>
              <a:off x="10039348" y="323770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5" name="Oval 24">
              <a:extLst>
                <a:ext uri="{FF2B5EF4-FFF2-40B4-BE49-F238E27FC236}">
                  <a16:creationId xmlns:a16="http://schemas.microsoft.com/office/drawing/2014/main" id="{FA212581-6FB8-4A2E-92AF-9408B526075B}"/>
                </a:ext>
              </a:extLst>
            </p:cNvPr>
            <p:cNvSpPr>
              <a:spLocks noChangeAspect="1"/>
            </p:cNvSpPr>
            <p:nvPr/>
          </p:nvSpPr>
          <p:spPr>
            <a:xfrm>
              <a:off x="10286999" y="3237703"/>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6" name="Oval 25">
              <a:extLst>
                <a:ext uri="{FF2B5EF4-FFF2-40B4-BE49-F238E27FC236}">
                  <a16:creationId xmlns:a16="http://schemas.microsoft.com/office/drawing/2014/main" id="{A1C9C9A3-794D-4770-B99E-DAD7FB171032}"/>
                </a:ext>
              </a:extLst>
            </p:cNvPr>
            <p:cNvSpPr>
              <a:spLocks noChangeAspect="1"/>
            </p:cNvSpPr>
            <p:nvPr/>
          </p:nvSpPr>
          <p:spPr>
            <a:xfrm>
              <a:off x="10534650" y="331390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7" name="Oval 26">
              <a:extLst>
                <a:ext uri="{FF2B5EF4-FFF2-40B4-BE49-F238E27FC236}">
                  <a16:creationId xmlns:a16="http://schemas.microsoft.com/office/drawing/2014/main" id="{9FF469C2-D98E-43AC-9662-CAEE889DDFBC}"/>
                </a:ext>
              </a:extLst>
            </p:cNvPr>
            <p:cNvSpPr>
              <a:spLocks noChangeAspect="1"/>
            </p:cNvSpPr>
            <p:nvPr/>
          </p:nvSpPr>
          <p:spPr>
            <a:xfrm>
              <a:off x="8370500" y="3717925"/>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8" name="Oval 27">
              <a:extLst>
                <a:ext uri="{FF2B5EF4-FFF2-40B4-BE49-F238E27FC236}">
                  <a16:creationId xmlns:a16="http://schemas.microsoft.com/office/drawing/2014/main" id="{361E8B6E-1E87-4BEA-9B51-E314738ECAE5}"/>
                </a:ext>
              </a:extLst>
            </p:cNvPr>
            <p:cNvSpPr>
              <a:spLocks noChangeAspect="1"/>
            </p:cNvSpPr>
            <p:nvPr/>
          </p:nvSpPr>
          <p:spPr>
            <a:xfrm>
              <a:off x="8358186" y="409257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14A4E7CC-DA48-450B-AD15-32FB59CE2E69}"/>
                </a:ext>
              </a:extLst>
            </p:cNvPr>
            <p:cNvSpPr>
              <a:spLocks noChangeAspect="1"/>
            </p:cNvSpPr>
            <p:nvPr/>
          </p:nvSpPr>
          <p:spPr>
            <a:xfrm>
              <a:off x="10134597" y="5337175"/>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0" name="Oval 29">
              <a:extLst>
                <a:ext uri="{FF2B5EF4-FFF2-40B4-BE49-F238E27FC236}">
                  <a16:creationId xmlns:a16="http://schemas.microsoft.com/office/drawing/2014/main" id="{AF4EDE22-8F0D-406C-B312-01A32CFEF6B4}"/>
                </a:ext>
              </a:extLst>
            </p:cNvPr>
            <p:cNvSpPr>
              <a:spLocks noChangeAspect="1"/>
            </p:cNvSpPr>
            <p:nvPr/>
          </p:nvSpPr>
          <p:spPr>
            <a:xfrm>
              <a:off x="10636248" y="409257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1" name="Oval 30">
              <a:extLst>
                <a:ext uri="{FF2B5EF4-FFF2-40B4-BE49-F238E27FC236}">
                  <a16:creationId xmlns:a16="http://schemas.microsoft.com/office/drawing/2014/main" id="{385012B1-2AE0-4806-B4E9-94D3B83C153B}"/>
                </a:ext>
              </a:extLst>
            </p:cNvPr>
            <p:cNvSpPr>
              <a:spLocks noChangeAspect="1"/>
            </p:cNvSpPr>
            <p:nvPr/>
          </p:nvSpPr>
          <p:spPr>
            <a:xfrm>
              <a:off x="10636249" y="3733799"/>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E4C5C643-8EC4-426F-B944-88DA52A1A1DC}"/>
                </a:ext>
              </a:extLst>
            </p:cNvPr>
            <p:cNvSpPr>
              <a:spLocks noChangeAspect="1"/>
            </p:cNvSpPr>
            <p:nvPr/>
          </p:nvSpPr>
          <p:spPr>
            <a:xfrm>
              <a:off x="8358186" y="3905249"/>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E43D20AA-D5A0-4E9C-8546-4B60A607C362}"/>
                </a:ext>
              </a:extLst>
            </p:cNvPr>
            <p:cNvSpPr>
              <a:spLocks noChangeAspect="1"/>
            </p:cNvSpPr>
            <p:nvPr/>
          </p:nvSpPr>
          <p:spPr>
            <a:xfrm>
              <a:off x="10636248" y="3902073"/>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4" name="Oval 33">
              <a:extLst>
                <a:ext uri="{FF2B5EF4-FFF2-40B4-BE49-F238E27FC236}">
                  <a16:creationId xmlns:a16="http://schemas.microsoft.com/office/drawing/2014/main" id="{1826B67C-BCB8-4B7D-8E63-118C0EC85C68}"/>
                </a:ext>
              </a:extLst>
            </p:cNvPr>
            <p:cNvSpPr>
              <a:spLocks noChangeAspect="1"/>
            </p:cNvSpPr>
            <p:nvPr/>
          </p:nvSpPr>
          <p:spPr>
            <a:xfrm>
              <a:off x="8408600" y="4460873"/>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5" name="Oval 34">
              <a:extLst>
                <a:ext uri="{FF2B5EF4-FFF2-40B4-BE49-F238E27FC236}">
                  <a16:creationId xmlns:a16="http://schemas.microsoft.com/office/drawing/2014/main" id="{E9D5D407-880C-4B47-B72F-B373CFACE5D7}"/>
                </a:ext>
              </a:extLst>
            </p:cNvPr>
            <p:cNvSpPr>
              <a:spLocks noChangeAspect="1"/>
            </p:cNvSpPr>
            <p:nvPr/>
          </p:nvSpPr>
          <p:spPr>
            <a:xfrm>
              <a:off x="8477248" y="4760026"/>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6" name="Oval 35">
              <a:extLst>
                <a:ext uri="{FF2B5EF4-FFF2-40B4-BE49-F238E27FC236}">
                  <a16:creationId xmlns:a16="http://schemas.microsoft.com/office/drawing/2014/main" id="{520CD3FA-0D83-406A-BF3F-CCC709AB653F}"/>
                </a:ext>
              </a:extLst>
            </p:cNvPr>
            <p:cNvSpPr>
              <a:spLocks noChangeAspect="1"/>
            </p:cNvSpPr>
            <p:nvPr/>
          </p:nvSpPr>
          <p:spPr>
            <a:xfrm>
              <a:off x="10598147" y="4460872"/>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2BB09AD1-5E52-4E77-BB4F-F04FF09D2340}"/>
                </a:ext>
              </a:extLst>
            </p:cNvPr>
            <p:cNvSpPr>
              <a:spLocks noChangeAspect="1"/>
            </p:cNvSpPr>
            <p:nvPr/>
          </p:nvSpPr>
          <p:spPr>
            <a:xfrm>
              <a:off x="10496549" y="4798126"/>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8" name="Oval 37">
              <a:extLst>
                <a:ext uri="{FF2B5EF4-FFF2-40B4-BE49-F238E27FC236}">
                  <a16:creationId xmlns:a16="http://schemas.microsoft.com/office/drawing/2014/main" id="{7E73B5A7-6AAB-4E41-AEFF-121640141793}"/>
                </a:ext>
              </a:extLst>
            </p:cNvPr>
            <p:cNvSpPr>
              <a:spLocks noChangeAspect="1"/>
            </p:cNvSpPr>
            <p:nvPr/>
          </p:nvSpPr>
          <p:spPr>
            <a:xfrm>
              <a:off x="8594723" y="502602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39" name="Oval 38">
              <a:extLst>
                <a:ext uri="{FF2B5EF4-FFF2-40B4-BE49-F238E27FC236}">
                  <a16:creationId xmlns:a16="http://schemas.microsoft.com/office/drawing/2014/main" id="{3E28C11F-680B-4DD0-B2AA-1E3B6D1DDAA5}"/>
                </a:ext>
              </a:extLst>
            </p:cNvPr>
            <p:cNvSpPr>
              <a:spLocks noChangeAspect="1"/>
            </p:cNvSpPr>
            <p:nvPr/>
          </p:nvSpPr>
          <p:spPr>
            <a:xfrm>
              <a:off x="10388087" y="5026023"/>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0" name="Oval 39">
              <a:extLst>
                <a:ext uri="{FF2B5EF4-FFF2-40B4-BE49-F238E27FC236}">
                  <a16:creationId xmlns:a16="http://schemas.microsoft.com/office/drawing/2014/main" id="{F260934D-863A-4590-984C-7EF162C8B56B}"/>
                </a:ext>
              </a:extLst>
            </p:cNvPr>
            <p:cNvSpPr>
              <a:spLocks noChangeAspect="1"/>
            </p:cNvSpPr>
            <p:nvPr/>
          </p:nvSpPr>
          <p:spPr>
            <a:xfrm>
              <a:off x="8804273" y="526097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1" name="Oval 40">
              <a:extLst>
                <a:ext uri="{FF2B5EF4-FFF2-40B4-BE49-F238E27FC236}">
                  <a16:creationId xmlns:a16="http://schemas.microsoft.com/office/drawing/2014/main" id="{D13A36DB-D18C-473C-9014-1501E79AA060}"/>
                </a:ext>
              </a:extLst>
            </p:cNvPr>
            <p:cNvSpPr>
              <a:spLocks noChangeAspect="1"/>
            </p:cNvSpPr>
            <p:nvPr/>
          </p:nvSpPr>
          <p:spPr>
            <a:xfrm>
              <a:off x="9042398" y="5567758"/>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2" name="Oval 41">
              <a:extLst>
                <a:ext uri="{FF2B5EF4-FFF2-40B4-BE49-F238E27FC236}">
                  <a16:creationId xmlns:a16="http://schemas.microsoft.com/office/drawing/2014/main" id="{C47C8C33-3158-4F1D-B3E6-128240667AC1}"/>
                </a:ext>
              </a:extLst>
            </p:cNvPr>
            <p:cNvSpPr>
              <a:spLocks noChangeAspect="1"/>
            </p:cNvSpPr>
            <p:nvPr/>
          </p:nvSpPr>
          <p:spPr>
            <a:xfrm>
              <a:off x="9963147" y="5567758"/>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3" name="Oval 42">
              <a:extLst>
                <a:ext uri="{FF2B5EF4-FFF2-40B4-BE49-F238E27FC236}">
                  <a16:creationId xmlns:a16="http://schemas.microsoft.com/office/drawing/2014/main" id="{509149C3-F44C-43E4-BD9D-C19AA1026606}"/>
                </a:ext>
              </a:extLst>
            </p:cNvPr>
            <p:cNvSpPr>
              <a:spLocks noChangeAspect="1"/>
            </p:cNvSpPr>
            <p:nvPr/>
          </p:nvSpPr>
          <p:spPr>
            <a:xfrm>
              <a:off x="9287384" y="5733435"/>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4" name="Oval 43">
              <a:extLst>
                <a:ext uri="{FF2B5EF4-FFF2-40B4-BE49-F238E27FC236}">
                  <a16:creationId xmlns:a16="http://schemas.microsoft.com/office/drawing/2014/main" id="{C6958C99-49BA-454E-B414-4992A163C659}"/>
                </a:ext>
              </a:extLst>
            </p:cNvPr>
            <p:cNvSpPr>
              <a:spLocks noChangeAspect="1"/>
            </p:cNvSpPr>
            <p:nvPr/>
          </p:nvSpPr>
          <p:spPr>
            <a:xfrm>
              <a:off x="9738232" y="573343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5" name="Oval 44">
              <a:extLst>
                <a:ext uri="{FF2B5EF4-FFF2-40B4-BE49-F238E27FC236}">
                  <a16:creationId xmlns:a16="http://schemas.microsoft.com/office/drawing/2014/main" id="{EB7F2D07-09C6-49DB-9ACB-DEE97E9F0956}"/>
                </a:ext>
              </a:extLst>
            </p:cNvPr>
            <p:cNvSpPr>
              <a:spLocks noChangeAspect="1"/>
            </p:cNvSpPr>
            <p:nvPr/>
          </p:nvSpPr>
          <p:spPr>
            <a:xfrm>
              <a:off x="9495912" y="5726287"/>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6" name="Oval 45">
              <a:extLst>
                <a:ext uri="{FF2B5EF4-FFF2-40B4-BE49-F238E27FC236}">
                  <a16:creationId xmlns:a16="http://schemas.microsoft.com/office/drawing/2014/main" id="{EBDC9129-CE72-40DA-8285-C633CBF350E5}"/>
                </a:ext>
              </a:extLst>
            </p:cNvPr>
            <p:cNvSpPr>
              <a:spLocks noChangeAspect="1"/>
            </p:cNvSpPr>
            <p:nvPr/>
          </p:nvSpPr>
          <p:spPr>
            <a:xfrm>
              <a:off x="9118599" y="4874327"/>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7" name="Oval 46">
              <a:extLst>
                <a:ext uri="{FF2B5EF4-FFF2-40B4-BE49-F238E27FC236}">
                  <a16:creationId xmlns:a16="http://schemas.microsoft.com/office/drawing/2014/main" id="{EEB775A1-EB7E-48BA-93F1-3B47489A8AD5}"/>
                </a:ext>
              </a:extLst>
            </p:cNvPr>
            <p:cNvSpPr>
              <a:spLocks noChangeAspect="1"/>
            </p:cNvSpPr>
            <p:nvPr/>
          </p:nvSpPr>
          <p:spPr>
            <a:xfrm>
              <a:off x="9315574" y="4760026"/>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8" name="Oval 47">
              <a:extLst>
                <a:ext uri="{FF2B5EF4-FFF2-40B4-BE49-F238E27FC236}">
                  <a16:creationId xmlns:a16="http://schemas.microsoft.com/office/drawing/2014/main" id="{EF86A238-6D6F-4A9E-8F00-8B8157C61136}"/>
                </a:ext>
              </a:extLst>
            </p:cNvPr>
            <p:cNvSpPr>
              <a:spLocks noChangeAspect="1"/>
            </p:cNvSpPr>
            <p:nvPr/>
          </p:nvSpPr>
          <p:spPr>
            <a:xfrm>
              <a:off x="9700131" y="4760025"/>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49" name="Oval 48">
              <a:extLst>
                <a:ext uri="{FF2B5EF4-FFF2-40B4-BE49-F238E27FC236}">
                  <a16:creationId xmlns:a16="http://schemas.microsoft.com/office/drawing/2014/main" id="{746BFE2A-1B31-4AA1-AA4D-D17A6DB1FAA4}"/>
                </a:ext>
              </a:extLst>
            </p:cNvPr>
            <p:cNvSpPr>
              <a:spLocks noChangeAspect="1"/>
            </p:cNvSpPr>
            <p:nvPr/>
          </p:nvSpPr>
          <p:spPr>
            <a:xfrm>
              <a:off x="9495912" y="4765579"/>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0" name="Oval 49">
              <a:extLst>
                <a:ext uri="{FF2B5EF4-FFF2-40B4-BE49-F238E27FC236}">
                  <a16:creationId xmlns:a16="http://schemas.microsoft.com/office/drawing/2014/main" id="{D73842AF-CD34-461A-9138-6997579D06D2}"/>
                </a:ext>
              </a:extLst>
            </p:cNvPr>
            <p:cNvSpPr>
              <a:spLocks noChangeAspect="1"/>
            </p:cNvSpPr>
            <p:nvPr/>
          </p:nvSpPr>
          <p:spPr>
            <a:xfrm>
              <a:off x="9867898" y="486727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1" name="Oval 50">
              <a:extLst>
                <a:ext uri="{FF2B5EF4-FFF2-40B4-BE49-F238E27FC236}">
                  <a16:creationId xmlns:a16="http://schemas.microsoft.com/office/drawing/2014/main" id="{36823C7D-D040-47BA-96B3-7EBC83A80FC5}"/>
                </a:ext>
              </a:extLst>
            </p:cNvPr>
            <p:cNvSpPr>
              <a:spLocks noChangeAspect="1"/>
            </p:cNvSpPr>
            <p:nvPr/>
          </p:nvSpPr>
          <p:spPr>
            <a:xfrm>
              <a:off x="9315573" y="5059179"/>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2" name="Oval 51">
              <a:extLst>
                <a:ext uri="{FF2B5EF4-FFF2-40B4-BE49-F238E27FC236}">
                  <a16:creationId xmlns:a16="http://schemas.microsoft.com/office/drawing/2014/main" id="{99AA57FF-FF84-47D8-8750-51BB58375055}"/>
                </a:ext>
              </a:extLst>
            </p:cNvPr>
            <p:cNvSpPr>
              <a:spLocks noChangeAspect="1"/>
            </p:cNvSpPr>
            <p:nvPr/>
          </p:nvSpPr>
          <p:spPr>
            <a:xfrm>
              <a:off x="9491405" y="5097279"/>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3" name="Oval 52">
              <a:extLst>
                <a:ext uri="{FF2B5EF4-FFF2-40B4-BE49-F238E27FC236}">
                  <a16:creationId xmlns:a16="http://schemas.microsoft.com/office/drawing/2014/main" id="{046E99B9-CF37-4907-81DC-1DAFC2D42B96}"/>
                </a:ext>
              </a:extLst>
            </p:cNvPr>
            <p:cNvSpPr>
              <a:spLocks noChangeAspect="1"/>
            </p:cNvSpPr>
            <p:nvPr/>
          </p:nvSpPr>
          <p:spPr>
            <a:xfrm>
              <a:off x="9725813" y="5042506"/>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4" name="Oval 53">
              <a:extLst>
                <a:ext uri="{FF2B5EF4-FFF2-40B4-BE49-F238E27FC236}">
                  <a16:creationId xmlns:a16="http://schemas.microsoft.com/office/drawing/2014/main" id="{A124BDCA-7079-4B0F-B1B6-3495743005AF}"/>
                </a:ext>
              </a:extLst>
            </p:cNvPr>
            <p:cNvSpPr>
              <a:spLocks noChangeAspect="1"/>
            </p:cNvSpPr>
            <p:nvPr/>
          </p:nvSpPr>
          <p:spPr>
            <a:xfrm>
              <a:off x="9208826" y="4422771"/>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5" name="Oval 54">
              <a:extLst>
                <a:ext uri="{FF2B5EF4-FFF2-40B4-BE49-F238E27FC236}">
                  <a16:creationId xmlns:a16="http://schemas.microsoft.com/office/drawing/2014/main" id="{D6209D8B-0478-4FB1-A06A-D973BD0757CF}"/>
                </a:ext>
              </a:extLst>
            </p:cNvPr>
            <p:cNvSpPr>
              <a:spLocks noChangeAspect="1"/>
            </p:cNvSpPr>
            <p:nvPr/>
          </p:nvSpPr>
          <p:spPr>
            <a:xfrm>
              <a:off x="9797921" y="4425149"/>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6" name="Oval 55">
              <a:extLst>
                <a:ext uri="{FF2B5EF4-FFF2-40B4-BE49-F238E27FC236}">
                  <a16:creationId xmlns:a16="http://schemas.microsoft.com/office/drawing/2014/main" id="{3F653166-7533-4044-BCF3-63EFB6696037}"/>
                </a:ext>
              </a:extLst>
            </p:cNvPr>
            <p:cNvSpPr>
              <a:spLocks noChangeAspect="1"/>
            </p:cNvSpPr>
            <p:nvPr/>
          </p:nvSpPr>
          <p:spPr>
            <a:xfrm>
              <a:off x="9363585" y="4432604"/>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7" name="Oval 56">
              <a:extLst>
                <a:ext uri="{FF2B5EF4-FFF2-40B4-BE49-F238E27FC236}">
                  <a16:creationId xmlns:a16="http://schemas.microsoft.com/office/drawing/2014/main" id="{0A9F731B-9CEA-4776-B774-84328D598192}"/>
                </a:ext>
              </a:extLst>
            </p:cNvPr>
            <p:cNvSpPr>
              <a:spLocks noChangeAspect="1"/>
            </p:cNvSpPr>
            <p:nvPr/>
          </p:nvSpPr>
          <p:spPr>
            <a:xfrm>
              <a:off x="9606434" y="4432603"/>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8" name="Oval 57">
              <a:extLst>
                <a:ext uri="{FF2B5EF4-FFF2-40B4-BE49-F238E27FC236}">
                  <a16:creationId xmlns:a16="http://schemas.microsoft.com/office/drawing/2014/main" id="{C669AAAC-183C-4FD6-B136-9A428DCA447E}"/>
                </a:ext>
              </a:extLst>
            </p:cNvPr>
            <p:cNvSpPr>
              <a:spLocks noChangeAspect="1"/>
            </p:cNvSpPr>
            <p:nvPr/>
          </p:nvSpPr>
          <p:spPr>
            <a:xfrm>
              <a:off x="9491405" y="4271601"/>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59" name="Oval 58">
              <a:extLst>
                <a:ext uri="{FF2B5EF4-FFF2-40B4-BE49-F238E27FC236}">
                  <a16:creationId xmlns:a16="http://schemas.microsoft.com/office/drawing/2014/main" id="{15739A8D-921A-476D-9E13-665452E8CF58}"/>
                </a:ext>
              </a:extLst>
            </p:cNvPr>
            <p:cNvSpPr>
              <a:spLocks noChangeAspect="1"/>
            </p:cNvSpPr>
            <p:nvPr/>
          </p:nvSpPr>
          <p:spPr>
            <a:xfrm>
              <a:off x="9491405" y="4024612"/>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60" name="Oval 59">
              <a:extLst>
                <a:ext uri="{FF2B5EF4-FFF2-40B4-BE49-F238E27FC236}">
                  <a16:creationId xmlns:a16="http://schemas.microsoft.com/office/drawing/2014/main" id="{DB8A5BA7-8B81-41E7-BF08-A5520F87F6C6}"/>
                </a:ext>
              </a:extLst>
            </p:cNvPr>
            <p:cNvSpPr>
              <a:spLocks noChangeAspect="1"/>
            </p:cNvSpPr>
            <p:nvPr/>
          </p:nvSpPr>
          <p:spPr>
            <a:xfrm>
              <a:off x="9491404" y="3733799"/>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
          <p:nvSpPr>
            <p:cNvPr id="61" name="Oval 60">
              <a:extLst>
                <a:ext uri="{FF2B5EF4-FFF2-40B4-BE49-F238E27FC236}">
                  <a16:creationId xmlns:a16="http://schemas.microsoft.com/office/drawing/2014/main" id="{6D8EA72C-4379-4F2A-9FEB-08ED27F1FCFA}"/>
                </a:ext>
              </a:extLst>
            </p:cNvPr>
            <p:cNvSpPr>
              <a:spLocks noChangeAspect="1"/>
            </p:cNvSpPr>
            <p:nvPr/>
          </p:nvSpPr>
          <p:spPr>
            <a:xfrm>
              <a:off x="9491404" y="3441205"/>
              <a:ext cx="76201" cy="762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grpSp>
      <p:sp>
        <p:nvSpPr>
          <p:cNvPr id="63" name="Rectangle 62">
            <a:extLst>
              <a:ext uri="{FF2B5EF4-FFF2-40B4-BE49-F238E27FC236}">
                <a16:creationId xmlns:a16="http://schemas.microsoft.com/office/drawing/2014/main" id="{17957F4F-3CF7-435A-9EA5-9E8177CFFDD9}"/>
              </a:ext>
            </a:extLst>
          </p:cNvPr>
          <p:cNvSpPr/>
          <p:nvPr/>
        </p:nvSpPr>
        <p:spPr>
          <a:xfrm>
            <a:off x="8262938" y="2324100"/>
            <a:ext cx="2524125" cy="35371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01596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7EF5524-1D88-49B4-9E65-A6988A0C895E}"/>
              </a:ext>
            </a:extLst>
          </p:cNvPr>
          <p:cNvSpPr/>
          <p:nvPr/>
        </p:nvSpPr>
        <p:spPr bwMode="auto">
          <a:xfrm rot="5400000">
            <a:off x="6302024" y="1094054"/>
            <a:ext cx="2506959" cy="26573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37EF5524-1D88-49B4-9E65-A6988A0C895E}"/>
              </a:ext>
            </a:extLst>
          </p:cNvPr>
          <p:cNvSpPr/>
          <p:nvPr/>
        </p:nvSpPr>
        <p:spPr bwMode="auto">
          <a:xfrm rot="5400000">
            <a:off x="9191187" y="3830240"/>
            <a:ext cx="2506959" cy="265738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12147AE2-AF9E-4261-A951-F4950BD572D6}"/>
              </a:ext>
            </a:extLst>
          </p:cNvPr>
          <p:cNvSpPr/>
          <p:nvPr/>
        </p:nvSpPr>
        <p:spPr bwMode="auto">
          <a:xfrm>
            <a:off x="455995" y="1169264"/>
            <a:ext cx="5541959" cy="52431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8C72"/>
              </a:solidFill>
              <a:latin typeface="Segoe UI" panose="020B0502040204020203" pitchFamily="34" charset="0"/>
              <a:ea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4A36E369-9713-4D79-8B1E-74B78E3CB566}"/>
              </a:ext>
            </a:extLst>
          </p:cNvPr>
          <p:cNvSpPr txBox="1"/>
          <p:nvPr/>
        </p:nvSpPr>
        <p:spPr>
          <a:xfrm>
            <a:off x="452797" y="1169264"/>
            <a:ext cx="5535612" cy="3058642"/>
          </a:xfrm>
          <a:prstGeom prst="rect">
            <a:avLst/>
          </a:prstGeom>
          <a:noFill/>
        </p:spPr>
        <p:txBody>
          <a:bodyPr wrap="square" lIns="179285" tIns="143428" rIns="179285" bIns="143428" rtlCol="0">
            <a:noAutofit/>
          </a:bodyPr>
          <a:lstStyle/>
          <a:p>
            <a:pPr algn="ctr">
              <a:lnSpc>
                <a:spcPct val="90000"/>
              </a:lnSpc>
              <a:spcAft>
                <a:spcPts val="588"/>
              </a:spcAft>
            </a:pPr>
            <a:r>
              <a:rPr lang="en-US" sz="25000" spc="-1470" dirty="0">
                <a:solidFill>
                  <a:schemeClr val="bg2"/>
                </a:solidFill>
                <a:latin typeface="Segoe UI" panose="020B0502040204020203" pitchFamily="34" charset="0"/>
                <a:cs typeface="Segoe UI" panose="020B0502040204020203" pitchFamily="34" charset="0"/>
              </a:rPr>
              <a:t>10.9</a:t>
            </a:r>
            <a:endParaRPr lang="en-US" sz="20800" spc="-1470" dirty="0">
              <a:solidFill>
                <a:schemeClr val="bg2"/>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3058A5C9-1A69-4488-B290-E69535C81AD3}"/>
              </a:ext>
            </a:extLst>
          </p:cNvPr>
          <p:cNvSpPr/>
          <p:nvPr/>
        </p:nvSpPr>
        <p:spPr bwMode="auto">
          <a:xfrm rot="5400000">
            <a:off x="6303510" y="3831954"/>
            <a:ext cx="2506959" cy="2653958"/>
          </a:xfrm>
          <a:prstGeom prst="rect">
            <a:avLst/>
          </a:prstGeom>
          <a:solidFill>
            <a:srgbClr val="307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accent4"/>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C8ACCC6C-8756-4211-8B5E-D6313D0E39D1}"/>
              </a:ext>
            </a:extLst>
          </p:cNvPr>
          <p:cNvSpPr txBox="1"/>
          <p:nvPr/>
        </p:nvSpPr>
        <p:spPr>
          <a:xfrm>
            <a:off x="452796" y="3905450"/>
            <a:ext cx="5535613" cy="2505645"/>
          </a:xfrm>
          <a:prstGeom prst="rect">
            <a:avLst/>
          </a:prstGeom>
          <a:noFill/>
        </p:spPr>
        <p:txBody>
          <a:bodyPr wrap="square" lIns="179285" tIns="143428" rIns="179285" bIns="143428" rtlCol="0" anchor="b">
            <a:noAutofit/>
          </a:bodyPr>
          <a:lstStyle/>
          <a:p>
            <a:pPr algn="r">
              <a:lnSpc>
                <a:spcPts val="2353"/>
              </a:lnSpc>
              <a:spcAft>
                <a:spcPts val="588"/>
              </a:spcAft>
            </a:pPr>
            <a:r>
              <a:rPr lang="en-US" sz="11500" dirty="0">
                <a:solidFill>
                  <a:schemeClr val="bg2"/>
                </a:solidFill>
                <a:latin typeface="Segoe UI" panose="020B0502040204020203" pitchFamily="34" charset="0"/>
                <a:cs typeface="Segoe UI" panose="020B0502040204020203" pitchFamily="34" charset="0"/>
              </a:rPr>
              <a:t>FPS</a:t>
            </a:r>
          </a:p>
        </p:txBody>
      </p:sp>
      <p:sp>
        <p:nvSpPr>
          <p:cNvPr id="11" name="TextBox 10">
            <a:extLst>
              <a:ext uri="{FF2B5EF4-FFF2-40B4-BE49-F238E27FC236}">
                <a16:creationId xmlns:a16="http://schemas.microsoft.com/office/drawing/2014/main" id="{E83226D1-E01B-4156-9C64-F549FC8840B2}"/>
              </a:ext>
            </a:extLst>
          </p:cNvPr>
          <p:cNvSpPr txBox="1"/>
          <p:nvPr/>
        </p:nvSpPr>
        <p:spPr>
          <a:xfrm>
            <a:off x="6226811" y="3902817"/>
            <a:ext cx="2653959" cy="2506960"/>
          </a:xfrm>
          <a:prstGeom prst="rect">
            <a:avLst/>
          </a:prstGeom>
          <a:noFill/>
        </p:spPr>
        <p:txBody>
          <a:bodyPr wrap="square" lIns="0" tIns="0" rIns="0" bIns="143428" rtlCol="0" anchor="ctr">
            <a:noAutofit/>
          </a:bodyPr>
          <a:lstStyle/>
          <a:p>
            <a:pPr algn="ctr">
              <a:lnSpc>
                <a:spcPct val="90000"/>
              </a:lnSpc>
              <a:spcAft>
                <a:spcPts val="588"/>
              </a:spcAft>
            </a:pPr>
            <a:r>
              <a:rPr lang="en-US" sz="8000" spc="-490" dirty="0">
                <a:solidFill>
                  <a:schemeClr val="bg2"/>
                </a:solidFill>
                <a:latin typeface="Segoe UI" panose="020B0502040204020203" pitchFamily="34" charset="0"/>
                <a:cs typeface="Segoe UI" panose="020B0502040204020203" pitchFamily="34" charset="0"/>
              </a:rPr>
              <a:t>16x</a:t>
            </a:r>
          </a:p>
        </p:txBody>
      </p:sp>
      <p:sp>
        <p:nvSpPr>
          <p:cNvPr id="12" name="Rectangle 11">
            <a:extLst>
              <a:ext uri="{FF2B5EF4-FFF2-40B4-BE49-F238E27FC236}">
                <a16:creationId xmlns:a16="http://schemas.microsoft.com/office/drawing/2014/main" id="{DAC02FA8-437D-4A92-99EE-3FCF1FDB2A8D}"/>
              </a:ext>
            </a:extLst>
          </p:cNvPr>
          <p:cNvSpPr/>
          <p:nvPr/>
        </p:nvSpPr>
        <p:spPr>
          <a:xfrm>
            <a:off x="6226812" y="3905451"/>
            <a:ext cx="2653959" cy="2360877"/>
          </a:xfrm>
          <a:prstGeom prst="rect">
            <a:avLst/>
          </a:prstGeom>
        </p:spPr>
        <p:txBody>
          <a:bodyPr wrap="square" lIns="0" tIns="0" rIns="0" bIns="0" anchor="b">
            <a:noAutofit/>
          </a:bodyPr>
          <a:lstStyle/>
          <a:p>
            <a:pPr algn="ctr">
              <a:spcBef>
                <a:spcPts val="882"/>
              </a:spcBef>
              <a:buSzPct val="90000"/>
            </a:pPr>
            <a:r>
              <a:rPr lang="en-US" sz="2400" b="1" dirty="0">
                <a:solidFill>
                  <a:schemeClr val="bg2"/>
                </a:solidFill>
                <a:latin typeface="Segoe UI" panose="020B0502040204020203" pitchFamily="34" charset="0"/>
                <a:cs typeface="Segoe UI" panose="020B0502040204020203" pitchFamily="34" charset="0"/>
              </a:rPr>
              <a:t>Speedup vs OpenCV CNN</a:t>
            </a:r>
          </a:p>
        </p:txBody>
      </p:sp>
      <p:pic>
        <p:nvPicPr>
          <p:cNvPr id="29" name="Picture 28"/>
          <p:cNvPicPr>
            <a:picLocks noChangeAspect="1"/>
          </p:cNvPicPr>
          <p:nvPr/>
        </p:nvPicPr>
        <p:blipFill>
          <a:blip r:embed="rId3"/>
          <a:stretch>
            <a:fillRect/>
          </a:stretch>
        </p:blipFill>
        <p:spPr>
          <a:xfrm>
            <a:off x="6584575" y="1476362"/>
            <a:ext cx="1927766" cy="1927766"/>
          </a:xfrm>
          <a:prstGeom prst="rect">
            <a:avLst/>
          </a:prstGeom>
        </p:spPr>
      </p:pic>
      <p:pic>
        <p:nvPicPr>
          <p:cNvPr id="30" name="Picture 29"/>
          <p:cNvPicPr>
            <a:picLocks noChangeAspect="1"/>
          </p:cNvPicPr>
          <p:nvPr/>
        </p:nvPicPr>
        <p:blipFill>
          <a:blip r:embed="rId4"/>
          <a:stretch>
            <a:fillRect/>
          </a:stretch>
        </p:blipFill>
        <p:spPr>
          <a:xfrm>
            <a:off x="9571032" y="4178404"/>
            <a:ext cx="1751877" cy="2002146"/>
          </a:xfrm>
          <a:prstGeom prst="rect">
            <a:avLst/>
          </a:prstGeom>
        </p:spPr>
      </p:pic>
      <p:pic>
        <p:nvPicPr>
          <p:cNvPr id="17" name="Picture 2" descr="Bildergebnis fÃ¼r tum logo">
            <a:extLst>
              <a:ext uri="{FF2B5EF4-FFF2-40B4-BE49-F238E27FC236}">
                <a16:creationId xmlns:a16="http://schemas.microsoft.com/office/drawing/2014/main" id="{D0B10313-B92D-4DF9-A5E1-CB1CC80F9208}"/>
              </a:ext>
            </a:extLst>
          </p:cNvPr>
          <p:cNvPicPr>
            <a:picLocks noChangeAspect="1" noChangeArrowheads="1"/>
          </p:cNvPicPr>
          <p:nvPr/>
        </p:nvPicPr>
        <p:blipFill rotWithShape="1">
          <a:blip r:embed="rId5"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C674E43A-0D3B-4F22-AF67-32BB80439E16}"/>
              </a:ext>
            </a:extLst>
          </p:cNvPr>
          <p:cNvSpPr/>
          <p:nvPr/>
        </p:nvSpPr>
        <p:spPr bwMode="auto">
          <a:xfrm rot="5400000">
            <a:off x="9196098" y="1095768"/>
            <a:ext cx="2506959" cy="2653958"/>
          </a:xfrm>
          <a:prstGeom prst="rect">
            <a:avLst/>
          </a:prstGeom>
          <a:solidFill>
            <a:srgbClr val="307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chemeClr val="accent4"/>
              </a:solidFill>
              <a:latin typeface="Segoe UI" panose="020B0502040204020203" pitchFamily="34" charset="0"/>
              <a:ea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570A57CA-F0D5-41EE-9AF1-EB9F7E1010EC}"/>
              </a:ext>
            </a:extLst>
          </p:cNvPr>
          <p:cNvSpPr txBox="1"/>
          <p:nvPr/>
        </p:nvSpPr>
        <p:spPr>
          <a:xfrm>
            <a:off x="9113053" y="1166631"/>
            <a:ext cx="2660305" cy="2506960"/>
          </a:xfrm>
          <a:prstGeom prst="rect">
            <a:avLst/>
          </a:prstGeom>
          <a:noFill/>
        </p:spPr>
        <p:txBody>
          <a:bodyPr wrap="square" lIns="0" tIns="0" rIns="0" bIns="143428" rtlCol="0" anchor="ctr">
            <a:noAutofit/>
          </a:bodyPr>
          <a:lstStyle/>
          <a:p>
            <a:pPr algn="ctr">
              <a:lnSpc>
                <a:spcPct val="90000"/>
              </a:lnSpc>
              <a:spcAft>
                <a:spcPts val="588"/>
              </a:spcAft>
            </a:pPr>
            <a:r>
              <a:rPr lang="en-US" sz="8000" spc="-490" dirty="0">
                <a:solidFill>
                  <a:schemeClr val="bg2"/>
                </a:solidFill>
                <a:latin typeface="Segoe UI" panose="020B0502040204020203" pitchFamily="34" charset="0"/>
                <a:cs typeface="Segoe UI" panose="020B0502040204020203" pitchFamily="34" charset="0"/>
              </a:rPr>
              <a:t>85%</a:t>
            </a:r>
          </a:p>
        </p:txBody>
      </p:sp>
      <p:sp>
        <p:nvSpPr>
          <p:cNvPr id="23" name="Rectangle 22">
            <a:extLst>
              <a:ext uri="{FF2B5EF4-FFF2-40B4-BE49-F238E27FC236}">
                <a16:creationId xmlns:a16="http://schemas.microsoft.com/office/drawing/2014/main" id="{DB344F5D-000F-4BEA-8388-C6DF743043B6}"/>
              </a:ext>
            </a:extLst>
          </p:cNvPr>
          <p:cNvSpPr/>
          <p:nvPr/>
        </p:nvSpPr>
        <p:spPr>
          <a:xfrm>
            <a:off x="9119400" y="1169266"/>
            <a:ext cx="2653959" cy="2275098"/>
          </a:xfrm>
          <a:prstGeom prst="rect">
            <a:avLst/>
          </a:prstGeom>
        </p:spPr>
        <p:txBody>
          <a:bodyPr wrap="square" lIns="0" tIns="0" rIns="0" bIns="0" anchor="b">
            <a:noAutofit/>
          </a:bodyPr>
          <a:lstStyle/>
          <a:p>
            <a:pPr algn="ctr">
              <a:lnSpc>
                <a:spcPts val="1372"/>
              </a:lnSpc>
              <a:spcBef>
                <a:spcPts val="882"/>
              </a:spcBef>
              <a:buSzPct val="90000"/>
            </a:pPr>
            <a:r>
              <a:rPr lang="en-US" sz="3600" b="1" dirty="0">
                <a:solidFill>
                  <a:schemeClr val="bg2"/>
                </a:solidFill>
                <a:latin typeface="Segoe UI" panose="020B0502040204020203" pitchFamily="34" charset="0"/>
                <a:cs typeface="Segoe UI" panose="020B0502040204020203" pitchFamily="34" charset="0"/>
              </a:rPr>
              <a:t>Accuracy</a:t>
            </a:r>
            <a:r>
              <a:rPr lang="en-US" sz="2400" b="1" dirty="0">
                <a:solidFill>
                  <a:schemeClr val="bg2"/>
                </a:solidFill>
                <a:latin typeface="Segoe UI" panose="020B0502040204020203" pitchFamily="34" charset="0"/>
                <a:cs typeface="Segoe UI" panose="020B0502040204020203" pitchFamily="34" charset="0"/>
              </a:rPr>
              <a:t>*</a:t>
            </a:r>
            <a:endParaRPr lang="en-US" sz="3600" b="1" dirty="0">
              <a:solidFill>
                <a:schemeClr val="bg2"/>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6CBEB7C2-C154-48D0-951D-3708DEBA78F4}"/>
              </a:ext>
            </a:extLst>
          </p:cNvPr>
          <p:cNvSpPr txBox="1"/>
          <p:nvPr/>
        </p:nvSpPr>
        <p:spPr>
          <a:xfrm>
            <a:off x="452796" y="6588706"/>
            <a:ext cx="9809999" cy="261610"/>
          </a:xfrm>
          <a:prstGeom prst="rect">
            <a:avLst/>
          </a:prstGeom>
          <a:noFill/>
        </p:spPr>
        <p:txBody>
          <a:bodyPr wrap="square" rtlCol="0">
            <a:spAutoFit/>
          </a:bodyPr>
          <a:lstStyle/>
          <a:p>
            <a:r>
              <a:rPr lang="en-US" sz="1100" dirty="0"/>
              <a:t>* As defined in slide 12</a:t>
            </a:r>
            <a:endParaRPr lang="de-DE" sz="1100" dirty="0"/>
          </a:p>
        </p:txBody>
      </p:sp>
    </p:spTree>
    <p:extLst>
      <p:ext uri="{BB962C8B-B14F-4D97-AF65-F5344CB8AC3E}">
        <p14:creationId xmlns:p14="http://schemas.microsoft.com/office/powerpoint/2010/main" val="4109841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B96192FC-F29E-4B0A-861C-8E1603041040}"/>
              </a:ext>
            </a:extLst>
          </p:cNvPr>
          <p:cNvGrpSpPr/>
          <p:nvPr/>
        </p:nvGrpSpPr>
        <p:grpSpPr>
          <a:xfrm>
            <a:off x="3290531" y="3725386"/>
            <a:ext cx="6675120" cy="1581912"/>
            <a:chOff x="3290531" y="3725386"/>
            <a:chExt cx="6675120" cy="1581912"/>
          </a:xfrm>
        </p:grpSpPr>
        <p:sp>
          <p:nvSpPr>
            <p:cNvPr id="19" name="Rectangle 18">
              <a:extLst>
                <a:ext uri="{FF2B5EF4-FFF2-40B4-BE49-F238E27FC236}">
                  <a16:creationId xmlns:a16="http://schemas.microsoft.com/office/drawing/2014/main" id="{7B94D79E-ACEC-45BE-97F6-1D18AF591B3A}"/>
                </a:ext>
              </a:extLst>
            </p:cNvPr>
            <p:cNvSpPr/>
            <p:nvPr/>
          </p:nvSpPr>
          <p:spPr bwMode="auto">
            <a:xfrm>
              <a:off x="3290531" y="3725386"/>
              <a:ext cx="6675120" cy="1581912"/>
            </a:xfrm>
            <a:prstGeom prst="rect">
              <a:avLst/>
            </a:prstGeom>
            <a:solidFill>
              <a:schemeClr val="bg1">
                <a:lumMod val="95000"/>
                <a:alpha val="76000"/>
              </a:schemeClr>
            </a:solidFill>
            <a:ln w="10795" cap="flat" cmpd="sng" algn="ctr">
              <a:noFill/>
              <a:prstDash val="solid"/>
            </a:ln>
            <a:effectLst>
              <a:outerShdw blurRad="190500" dist="38100" dir="2700000" algn="tl" rotWithShape="0">
                <a:prstClr val="black">
                  <a:alpha val="1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kern="0" err="1">
                <a:noFill/>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C3A970F8-8EB3-4052-B70D-E9DC4A925EE4}"/>
                </a:ext>
              </a:extLst>
            </p:cNvPr>
            <p:cNvSpPr txBox="1"/>
            <p:nvPr/>
          </p:nvSpPr>
          <p:spPr>
            <a:xfrm>
              <a:off x="7592678" y="4793057"/>
              <a:ext cx="1662545" cy="152349"/>
            </a:xfrm>
            <a:prstGeom prst="rect">
              <a:avLst/>
            </a:prstGeom>
            <a:noFill/>
            <a:ln>
              <a:noFill/>
            </a:ln>
          </p:spPr>
          <p:txBody>
            <a:bodyPr wrap="square" lIns="0" tIns="0" rIns="0" bIns="0"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gradFill>
                    <a:gsLst>
                      <a:gs pos="80531">
                        <a:schemeClr val="tx1"/>
                      </a:gs>
                      <a:gs pos="60177">
                        <a:schemeClr val="tx1"/>
                      </a:gs>
                    </a:gsLst>
                    <a:lin ang="5400000" scaled="1"/>
                  </a:gradFill>
                  <a:effectLst/>
                  <a:uLnTx/>
                  <a:uFillTx/>
                  <a:latin typeface="Segoe UI" panose="020B0502040204020203" pitchFamily="34" charset="0"/>
                  <a:cs typeface="Segoe UI" panose="020B0502040204020203" pitchFamily="34" charset="0"/>
                </a:rPr>
                <a:t>Emotion Classifier</a:t>
              </a:r>
              <a:endParaRPr kumimoji="0" lang="en-US" sz="900" b="0" i="0" u="none" strike="noStrike" kern="0" cap="none" spc="0" normalizeH="0" baseline="0" noProof="0" dirty="0">
                <a:ln>
                  <a:noFill/>
                </a:ln>
                <a:gradFill>
                  <a:gsLst>
                    <a:gs pos="80531">
                      <a:schemeClr val="tx1"/>
                    </a:gs>
                    <a:gs pos="60177">
                      <a:schemeClr val="tx1"/>
                    </a:gs>
                  </a:gsLst>
                  <a:lin ang="5400000" scaled="1"/>
                </a:gradFill>
                <a:effectLst/>
                <a:uLnTx/>
                <a:uFillTx/>
                <a:latin typeface="Segoe UI" panose="020B0502040204020203" pitchFamily="34" charset="0"/>
                <a:cs typeface="Segoe UI" panose="020B0502040204020203" pitchFamily="34" charset="0"/>
              </a:endParaRPr>
            </a:p>
          </p:txBody>
        </p:sp>
        <p:sp>
          <p:nvSpPr>
            <p:cNvPr id="82" name="TextBox 81">
              <a:extLst>
                <a:ext uri="{FF2B5EF4-FFF2-40B4-BE49-F238E27FC236}">
                  <a16:creationId xmlns:a16="http://schemas.microsoft.com/office/drawing/2014/main" id="{471F580B-C9F8-46FB-AB5A-BF83D0ED5FE2}"/>
                </a:ext>
              </a:extLst>
            </p:cNvPr>
            <p:cNvSpPr txBox="1"/>
            <p:nvPr/>
          </p:nvSpPr>
          <p:spPr>
            <a:xfrm>
              <a:off x="4000959" y="4793057"/>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gradFill>
                    <a:gsLst>
                      <a:gs pos="80531">
                        <a:schemeClr val="tx1"/>
                      </a:gs>
                      <a:gs pos="60177">
                        <a:schemeClr val="tx1"/>
                      </a:gs>
                    </a:gsLst>
                    <a:lin ang="5400000" scaled="1"/>
                  </a:gradFill>
                  <a:effectLst/>
                  <a:uLnTx/>
                  <a:uFillTx/>
                  <a:latin typeface="Segoe UI" panose="020B0502040204020203" pitchFamily="34" charset="0"/>
                  <a:cs typeface="Segoe UI" panose="020B0502040204020203" pitchFamily="34" charset="0"/>
                </a:rPr>
                <a:t>Face Detector</a:t>
              </a:r>
            </a:p>
          </p:txBody>
        </p:sp>
        <p:sp>
          <p:nvSpPr>
            <p:cNvPr id="64" name="TextBox 63">
              <a:extLst>
                <a:ext uri="{FF2B5EF4-FFF2-40B4-BE49-F238E27FC236}">
                  <a16:creationId xmlns:a16="http://schemas.microsoft.com/office/drawing/2014/main" id="{69FE0539-332C-49C1-895E-8F223390E3B6}"/>
                </a:ext>
              </a:extLst>
            </p:cNvPr>
            <p:cNvSpPr txBox="1"/>
            <p:nvPr/>
          </p:nvSpPr>
          <p:spPr>
            <a:xfrm>
              <a:off x="5796818" y="4793057"/>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gradFill>
                    <a:gsLst>
                      <a:gs pos="80531">
                        <a:schemeClr val="tx1"/>
                      </a:gs>
                      <a:gs pos="60177">
                        <a:schemeClr val="tx1"/>
                      </a:gs>
                    </a:gsLst>
                    <a:lin ang="5400000" scaled="1"/>
                  </a:gradFill>
                  <a:effectLst/>
                  <a:uLnTx/>
                  <a:uFillTx/>
                  <a:latin typeface="Segoe UI" panose="020B0502040204020203" pitchFamily="34" charset="0"/>
                  <a:cs typeface="Segoe UI" panose="020B0502040204020203" pitchFamily="34" charset="0"/>
                </a:rPr>
                <a:t>Object Tracker</a:t>
              </a:r>
            </a:p>
          </p:txBody>
        </p:sp>
        <p:sp>
          <p:nvSpPr>
            <p:cNvPr id="115" name="TextBox 114">
              <a:extLst>
                <a:ext uri="{FF2B5EF4-FFF2-40B4-BE49-F238E27FC236}">
                  <a16:creationId xmlns:a16="http://schemas.microsoft.com/office/drawing/2014/main" id="{44DC1946-2851-4046-A621-AAD53460FD31}"/>
                </a:ext>
              </a:extLst>
            </p:cNvPr>
            <p:cNvSpPr txBox="1"/>
            <p:nvPr/>
          </p:nvSpPr>
          <p:spPr>
            <a:xfrm>
              <a:off x="3290531" y="3983329"/>
              <a:ext cx="6675120" cy="201334"/>
            </a:xfrm>
            <a:prstGeom prst="rect">
              <a:avLst/>
            </a:prstGeom>
            <a:noFill/>
            <a:ln>
              <a:noFill/>
            </a:ln>
          </p:spPr>
          <p:txBody>
            <a:bodyPr wrap="square" lIns="0" tIns="0" rIns="0" bIns="0"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gradFill>
                    <a:gsLst>
                      <a:gs pos="75221">
                        <a:schemeClr val="tx1"/>
                      </a:gs>
                      <a:gs pos="60177">
                        <a:schemeClr val="tx1"/>
                      </a:gs>
                    </a:gsLst>
                    <a:lin ang="5400000" scaled="1"/>
                  </a:gradFill>
                  <a:effectLst/>
                  <a:uLnTx/>
                  <a:uFillTx/>
                  <a:latin typeface="Segoe UI" panose="020B0502040204020203" pitchFamily="34" charset="0"/>
                  <a:cs typeface="Segoe UI" panose="020B0502040204020203" pitchFamily="34" charset="0"/>
                </a:rPr>
                <a:t>Components</a:t>
              </a:r>
            </a:p>
          </p:txBody>
        </p:sp>
      </p:grpSp>
      <p:sp>
        <p:nvSpPr>
          <p:cNvPr id="8" name="Rectangle 7">
            <a:extLst>
              <a:ext uri="{FF2B5EF4-FFF2-40B4-BE49-F238E27FC236}">
                <a16:creationId xmlns:a16="http://schemas.microsoft.com/office/drawing/2014/main" id="{03001C57-996F-4AB3-83B3-75B4CBD52833}"/>
              </a:ext>
            </a:extLst>
          </p:cNvPr>
          <p:cNvSpPr/>
          <p:nvPr/>
        </p:nvSpPr>
        <p:spPr bwMode="auto">
          <a:xfrm>
            <a:off x="0" y="2142015"/>
            <a:ext cx="12192000" cy="1583371"/>
          </a:xfrm>
          <a:prstGeom prst="rect">
            <a:avLst/>
          </a:prstGeom>
          <a:solidFill>
            <a:schemeClr val="accent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kern="0" err="1">
              <a:noFill/>
              <a:latin typeface="Segoe UI" panose="020B0502040204020203" pitchFamily="34" charset="0"/>
              <a:cs typeface="Segoe UI" panose="020B0502040204020203" pitchFamily="34" charset="0"/>
            </a:endParaRPr>
          </a:p>
        </p:txBody>
      </p:sp>
      <p:sp>
        <p:nvSpPr>
          <p:cNvPr id="78" name="Rectangle 77">
            <a:extLst>
              <a:ext uri="{FF2B5EF4-FFF2-40B4-BE49-F238E27FC236}">
                <a16:creationId xmlns:a16="http://schemas.microsoft.com/office/drawing/2014/main" id="{A6A899E6-41F2-43BE-89C4-26D4AFB279A5}"/>
              </a:ext>
            </a:extLst>
          </p:cNvPr>
          <p:cNvSpPr/>
          <p:nvPr/>
        </p:nvSpPr>
        <p:spPr bwMode="auto">
          <a:xfrm>
            <a:off x="588263" y="2019300"/>
            <a:ext cx="2098252" cy="1828800"/>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kern="0" dirty="0">
                <a:noFill/>
                <a:latin typeface="Segoe UI" panose="020B0502040204020203" pitchFamily="34" charset="0"/>
                <a:cs typeface="Segoe UI" panose="020B0502040204020203" pitchFamily="34" charset="0"/>
              </a:rPr>
              <a:t>b</a:t>
            </a:r>
          </a:p>
        </p:txBody>
      </p:sp>
      <p:sp>
        <p:nvSpPr>
          <p:cNvPr id="81" name="Oval 23">
            <a:extLst>
              <a:ext uri="{FF2B5EF4-FFF2-40B4-BE49-F238E27FC236}">
                <a16:creationId xmlns:a16="http://schemas.microsoft.com/office/drawing/2014/main" id="{44361B8C-9D84-4827-97AE-A5CD0C5CAA47}"/>
              </a:ext>
            </a:extLst>
          </p:cNvPr>
          <p:cNvSpPr>
            <a:spLocks noChangeArrowheads="1"/>
          </p:cNvSpPr>
          <p:nvPr/>
        </p:nvSpPr>
        <p:spPr bwMode="auto">
          <a:xfrm>
            <a:off x="770344" y="2204523"/>
            <a:ext cx="1734093" cy="199953"/>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endParaRPr lang="de-DE" sz="1400" kern="0" dirty="0">
              <a:gradFill>
                <a:gsLst>
                  <a:gs pos="38739">
                    <a:schemeClr val="tx1"/>
                  </a:gs>
                  <a:gs pos="58000">
                    <a:schemeClr val="tx1"/>
                  </a:gs>
                </a:gsLst>
                <a:lin ang="5400000" scaled="0"/>
              </a:gradFill>
              <a:latin typeface="Segoe UI" panose="020B0502040204020203" pitchFamily="34" charset="0"/>
              <a:cs typeface="Segoe UI" panose="020B0502040204020203" pitchFamily="34" charset="0"/>
            </a:endParaRPr>
          </a:p>
        </p:txBody>
      </p:sp>
      <p:cxnSp>
        <p:nvCxnSpPr>
          <p:cNvPr id="4" name="Straight Arrow Connector 3">
            <a:extLst>
              <a:ext uri="{FF2B5EF4-FFF2-40B4-BE49-F238E27FC236}">
                <a16:creationId xmlns:a16="http://schemas.microsoft.com/office/drawing/2014/main" id="{2EAF512B-23F2-49D5-94D4-1339A0D612B1}"/>
              </a:ext>
            </a:extLst>
          </p:cNvPr>
          <p:cNvCxnSpPr>
            <a:cxnSpLocks/>
          </p:cNvCxnSpPr>
          <p:nvPr/>
        </p:nvCxnSpPr>
        <p:spPr>
          <a:xfrm>
            <a:off x="2686515" y="2933700"/>
            <a:ext cx="9211798" cy="0"/>
          </a:xfrm>
          <a:prstGeom prst="straightConnector1">
            <a:avLst/>
          </a:prstGeom>
          <a:ln w="15875">
            <a:solidFill>
              <a:schemeClr val="bg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F039327B-6FAE-4934-909E-54163D146D94}"/>
              </a:ext>
            </a:extLst>
          </p:cNvPr>
          <p:cNvGrpSpPr/>
          <p:nvPr/>
        </p:nvGrpSpPr>
        <p:grpSpPr>
          <a:xfrm>
            <a:off x="3269126" y="-522553"/>
            <a:ext cx="8340262" cy="277481"/>
            <a:chOff x="3269126" y="2637315"/>
            <a:chExt cx="8340262" cy="1583371"/>
          </a:xfrm>
        </p:grpSpPr>
        <p:cxnSp>
          <p:nvCxnSpPr>
            <p:cNvPr id="13" name="Straight Connector 12">
              <a:extLst>
                <a:ext uri="{FF2B5EF4-FFF2-40B4-BE49-F238E27FC236}">
                  <a16:creationId xmlns:a16="http://schemas.microsoft.com/office/drawing/2014/main" id="{A1860CAB-1E3B-40DF-9D8F-187B1D89AB1E}"/>
                </a:ext>
              </a:extLst>
            </p:cNvPr>
            <p:cNvCxnSpPr>
              <a:cxnSpLocks/>
            </p:cNvCxnSpPr>
            <p:nvPr/>
          </p:nvCxnSpPr>
          <p:spPr>
            <a:xfrm>
              <a:off x="8273284"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B549422-7112-40C6-8B85-0E1951102927}"/>
                </a:ext>
              </a:extLst>
            </p:cNvPr>
            <p:cNvCxnSpPr>
              <a:cxnSpLocks/>
            </p:cNvCxnSpPr>
            <p:nvPr/>
          </p:nvCxnSpPr>
          <p:spPr>
            <a:xfrm>
              <a:off x="9941337"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18921CE-8B67-439E-9DC8-19BEAF614059}"/>
                </a:ext>
              </a:extLst>
            </p:cNvPr>
            <p:cNvCxnSpPr>
              <a:cxnSpLocks/>
            </p:cNvCxnSpPr>
            <p:nvPr/>
          </p:nvCxnSpPr>
          <p:spPr>
            <a:xfrm>
              <a:off x="6605232"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C0E71531-60C1-46AB-AC3A-8132ACF98E4B}"/>
                </a:ext>
              </a:extLst>
            </p:cNvPr>
            <p:cNvCxnSpPr>
              <a:cxnSpLocks/>
            </p:cNvCxnSpPr>
            <p:nvPr/>
          </p:nvCxnSpPr>
          <p:spPr>
            <a:xfrm>
              <a:off x="4937179"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AE476E5E-8CE4-438F-AE6B-75BF2761031B}"/>
                </a:ext>
              </a:extLst>
            </p:cNvPr>
            <p:cNvCxnSpPr>
              <a:cxnSpLocks/>
            </p:cNvCxnSpPr>
            <p:nvPr/>
          </p:nvCxnSpPr>
          <p:spPr>
            <a:xfrm>
              <a:off x="3269126"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46ECB79-E00C-4C60-A48E-88570215625B}"/>
                </a:ext>
              </a:extLst>
            </p:cNvPr>
            <p:cNvCxnSpPr>
              <a:cxnSpLocks/>
            </p:cNvCxnSpPr>
            <p:nvPr/>
          </p:nvCxnSpPr>
          <p:spPr>
            <a:xfrm>
              <a:off x="11609388" y="2637315"/>
              <a:ext cx="0" cy="158337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E7D14F5F-0927-40E2-A5E3-9396B1BED5EE}"/>
              </a:ext>
            </a:extLst>
          </p:cNvPr>
          <p:cNvSpPr/>
          <p:nvPr/>
        </p:nvSpPr>
        <p:spPr>
          <a:xfrm>
            <a:off x="2696700" y="2430127"/>
            <a:ext cx="9495299" cy="249299"/>
          </a:xfrm>
          <a:prstGeom prst="rect">
            <a:avLst/>
          </a:prstGeom>
          <a:noFill/>
        </p:spPr>
        <p:txBody>
          <a:bodyPr wrap="square" lIns="0" tIns="0" rIns="0" bIns="0" numCol="3"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i="0" u="none" strike="noStrike" kern="1200" cap="none" spc="-50" normalizeH="0" noProof="0" dirty="0">
                <a:ln>
                  <a:noFill/>
                </a:ln>
                <a:gradFill>
                  <a:gsLst>
                    <a:gs pos="93805">
                      <a:schemeClr val="bg1"/>
                    </a:gs>
                    <a:gs pos="80531">
                      <a:schemeClr val="bg1"/>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rPr>
              <a:t>Research Area</a:t>
            </a:r>
          </a:p>
          <a:p>
            <a:pPr marL="0" marR="0" lvl="0" indent="0" algn="ctr" defTabSz="914102" rtl="0" eaLnBrk="1" fontAlgn="auto" latinLnBrk="0" hangingPunct="1">
              <a:lnSpc>
                <a:spcPct val="90000"/>
              </a:lnSpc>
              <a:spcBef>
                <a:spcPts val="0"/>
              </a:spcBef>
              <a:spcAft>
                <a:spcPts val="0"/>
              </a:spcAft>
              <a:buClrTx/>
              <a:buSzTx/>
              <a:buFontTx/>
              <a:buNone/>
              <a:tabLst/>
              <a:defRPr/>
            </a:pPr>
            <a:r>
              <a:rPr lang="en-US" spc="-50" dirty="0">
                <a:gradFill>
                  <a:gsLst>
                    <a:gs pos="93805">
                      <a:schemeClr val="bg1"/>
                    </a:gs>
                    <a:gs pos="80531">
                      <a:schemeClr val="bg1"/>
                    </a:gs>
                  </a:gsLst>
                  <a:lin ang="5400000" scaled="1"/>
                </a:gradFill>
                <a:latin typeface="Segoe UI" panose="020B0502040204020203" pitchFamily="34" charset="0"/>
                <a:ea typeface="Segoe UI" pitchFamily="34" charset="0"/>
                <a:cs typeface="Segoe UI" panose="020B0502040204020203" pitchFamily="34" charset="0"/>
              </a:rPr>
              <a:t>Comparison &amp; Benchmark</a:t>
            </a:r>
          </a:p>
          <a:p>
            <a:pPr marL="0" marR="0" lvl="0" indent="0" algn="ctr" defTabSz="914102" rtl="0" eaLnBrk="1" fontAlgn="auto" latinLnBrk="0" hangingPunct="1">
              <a:lnSpc>
                <a:spcPct val="90000"/>
              </a:lnSpc>
              <a:spcBef>
                <a:spcPts val="0"/>
              </a:spcBef>
              <a:spcAft>
                <a:spcPts val="0"/>
              </a:spcAft>
              <a:buClrTx/>
              <a:buSzTx/>
              <a:buFontTx/>
              <a:buNone/>
              <a:tabLst/>
              <a:defRPr/>
            </a:pPr>
            <a:r>
              <a:rPr lang="en-US" spc="-50" dirty="0">
                <a:gradFill>
                  <a:gsLst>
                    <a:gs pos="93805">
                      <a:schemeClr val="bg1"/>
                    </a:gs>
                    <a:gs pos="80531">
                      <a:schemeClr val="bg1"/>
                    </a:gs>
                  </a:gsLst>
                  <a:lin ang="5400000" scaled="1"/>
                </a:gradFill>
                <a:latin typeface="Segoe UI" panose="020B0502040204020203" pitchFamily="34" charset="0"/>
                <a:ea typeface="Segoe UI" pitchFamily="34" charset="0"/>
                <a:cs typeface="Segoe UI" panose="020B0502040204020203" pitchFamily="34" charset="0"/>
              </a:rPr>
              <a:t>Conclusion</a:t>
            </a:r>
            <a:endParaRPr kumimoji="0" lang="en-US" i="0" u="none" strike="noStrike" kern="1200" cap="none" spc="-50" normalizeH="0" noProof="0" dirty="0">
              <a:ln>
                <a:noFill/>
              </a:ln>
              <a:gradFill>
                <a:gsLst>
                  <a:gs pos="93805">
                    <a:schemeClr val="bg1"/>
                  </a:gs>
                  <a:gs pos="80531">
                    <a:schemeClr val="bg1"/>
                  </a:gs>
                </a:gsLst>
                <a:lin ang="5400000" scaled="1"/>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5" name="TextBox 54">
            <a:extLst>
              <a:ext uri="{FF2B5EF4-FFF2-40B4-BE49-F238E27FC236}">
                <a16:creationId xmlns:a16="http://schemas.microsoft.com/office/drawing/2014/main" id="{1221052F-947C-48EF-AD3F-15D1021D37BA}"/>
              </a:ext>
            </a:extLst>
          </p:cNvPr>
          <p:cNvSpPr txBox="1"/>
          <p:nvPr/>
        </p:nvSpPr>
        <p:spPr>
          <a:xfrm>
            <a:off x="4882162" y="3209966"/>
            <a:ext cx="1580657" cy="249299"/>
          </a:xfrm>
          <a:prstGeom prst="rect">
            <a:avLst/>
          </a:prstGeom>
          <a:noFill/>
        </p:spPr>
        <p:txBody>
          <a:bodyPr wrap="square" lIns="0" tIns="0" rIns="0" bIns="0" numCol="1" rtlCol="0" anchor="ctr">
            <a:spAutoFit/>
          </a:bodyPr>
          <a:lstStyle/>
          <a:p>
            <a:pPr lvl="0" algn="ctr" defTabSz="914102">
              <a:lnSpc>
                <a:spcPct val="90000"/>
              </a:lnSpc>
              <a:defRPr/>
            </a:pPr>
            <a:r>
              <a:rPr lang="en-US" spc="-50" dirty="0">
                <a:gradFill>
                  <a:gsLst>
                    <a:gs pos="93805">
                      <a:prstClr val="white"/>
                    </a:gs>
                    <a:gs pos="80531">
                      <a:prstClr val="white"/>
                    </a:gs>
                  </a:gsLst>
                  <a:lin ang="5400000" scaled="1"/>
                </a:gradFill>
                <a:latin typeface="Segoe UI" panose="020B0502040204020203" pitchFamily="34" charset="0"/>
                <a:ea typeface="Segoe UI" panose="020B0502040204020203" pitchFamily="34" charset="0"/>
                <a:cs typeface="Segoe UI" panose="020B0502040204020203" pitchFamily="34" charset="0"/>
              </a:rPr>
              <a:t>Methodology</a:t>
            </a:r>
          </a:p>
        </p:txBody>
      </p:sp>
      <p:sp>
        <p:nvSpPr>
          <p:cNvPr id="133" name="Title 24">
            <a:extLst>
              <a:ext uri="{FF2B5EF4-FFF2-40B4-BE49-F238E27FC236}">
                <a16:creationId xmlns:a16="http://schemas.microsoft.com/office/drawing/2014/main" id="{A5715B2C-40AD-4CCF-B430-2557716FB0F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latin typeface="Segoe UI" panose="020B0502040204020203" pitchFamily="34" charset="0"/>
              </a:rPr>
              <a:t>Presentation Overview</a:t>
            </a:r>
          </a:p>
        </p:txBody>
      </p:sp>
      <p:sp>
        <p:nvSpPr>
          <p:cNvPr id="77" name="TextBox 76">
            <a:extLst>
              <a:ext uri="{FF2B5EF4-FFF2-40B4-BE49-F238E27FC236}">
                <a16:creationId xmlns:a16="http://schemas.microsoft.com/office/drawing/2014/main" id="{AD6A3C5F-66A6-45C9-BCB3-09C3FB7B1CC8}"/>
              </a:ext>
            </a:extLst>
          </p:cNvPr>
          <p:cNvSpPr txBox="1"/>
          <p:nvPr/>
        </p:nvSpPr>
        <p:spPr>
          <a:xfrm>
            <a:off x="8511652" y="3209966"/>
            <a:ext cx="1708672" cy="249299"/>
          </a:xfrm>
          <a:prstGeom prst="rect">
            <a:avLst/>
          </a:prstGeom>
          <a:noFill/>
        </p:spPr>
        <p:txBody>
          <a:bodyPr wrap="square" lIns="0" tIns="0" rIns="0" bIns="0" numCol="1" rtlCol="0" anchor="ctr">
            <a:spAutoFit/>
          </a:bodyPr>
          <a:lstStyle/>
          <a:p>
            <a:pPr lvl="0" algn="ctr" defTabSz="914102">
              <a:lnSpc>
                <a:spcPct val="90000"/>
              </a:lnSpc>
              <a:defRPr/>
            </a:pPr>
            <a:r>
              <a:rPr lang="en-US" spc="-50" dirty="0">
                <a:gradFill>
                  <a:gsLst>
                    <a:gs pos="93805">
                      <a:prstClr val="white"/>
                    </a:gs>
                    <a:gs pos="80531">
                      <a:prstClr val="white"/>
                    </a:gs>
                  </a:gsLst>
                  <a:lin ang="5400000" scaled="1"/>
                </a:gradFill>
                <a:latin typeface="Segoe UI" panose="020B0502040204020203" pitchFamily="34" charset="0"/>
                <a:ea typeface="Segoe UI" panose="020B0502040204020203" pitchFamily="34" charset="0"/>
                <a:cs typeface="Segoe UI" panose="020B0502040204020203" pitchFamily="34" charset="0"/>
              </a:rPr>
              <a:t>Proposed System</a:t>
            </a:r>
          </a:p>
        </p:txBody>
      </p:sp>
      <p:pic>
        <p:nvPicPr>
          <p:cNvPr id="83" name="Picture 2" descr="Bildergebnis fÃ¼r tum logo">
            <a:extLst>
              <a:ext uri="{FF2B5EF4-FFF2-40B4-BE49-F238E27FC236}">
                <a16:creationId xmlns:a16="http://schemas.microsoft.com/office/drawing/2014/main" id="{EA41AF48-E8F4-45CC-B180-B35457991F15}"/>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A92D6330-1299-4FF4-B443-A631D6244AF1}"/>
              </a:ext>
            </a:extLst>
          </p:cNvPr>
          <p:cNvGrpSpPr/>
          <p:nvPr/>
        </p:nvGrpSpPr>
        <p:grpSpPr>
          <a:xfrm>
            <a:off x="4653696" y="4300552"/>
            <a:ext cx="3901462" cy="479566"/>
            <a:chOff x="4653696" y="4300552"/>
            <a:chExt cx="3901462" cy="479566"/>
          </a:xfrm>
        </p:grpSpPr>
        <p:sp>
          <p:nvSpPr>
            <p:cNvPr id="5" name="Graphic 2">
              <a:extLst>
                <a:ext uri="{FF2B5EF4-FFF2-40B4-BE49-F238E27FC236}">
                  <a16:creationId xmlns:a16="http://schemas.microsoft.com/office/drawing/2014/main" id="{0DC01EBE-ACA8-4361-B2C8-5D35B7A73F6D}"/>
                </a:ext>
              </a:extLst>
            </p:cNvPr>
            <p:cNvSpPr>
              <a:spLocks noChangeAspect="1"/>
            </p:cNvSpPr>
            <p:nvPr/>
          </p:nvSpPr>
          <p:spPr>
            <a:xfrm>
              <a:off x="6496882" y="4357652"/>
              <a:ext cx="262415" cy="262415"/>
            </a:xfrm>
            <a:custGeom>
              <a:avLst/>
              <a:gdLst>
                <a:gd name="connsiteX0" fmla="*/ 417928 w 838200"/>
                <a:gd name="connsiteY0" fmla="*/ 98 h 838200"/>
                <a:gd name="connsiteX1" fmla="*/ 400961 w 838200"/>
                <a:gd name="connsiteY1" fmla="*/ 19446 h 838200"/>
                <a:gd name="connsiteX2" fmla="*/ 400961 w 838200"/>
                <a:gd name="connsiteY2" fmla="*/ 96241 h 838200"/>
                <a:gd name="connsiteX3" fmla="*/ 96756 w 838200"/>
                <a:gd name="connsiteY3" fmla="*/ 400446 h 838200"/>
                <a:gd name="connsiteX4" fmla="*/ 19961 w 838200"/>
                <a:gd name="connsiteY4" fmla="*/ 400446 h 838200"/>
                <a:gd name="connsiteX5" fmla="*/ 18175 w 838200"/>
                <a:gd name="connsiteY5" fmla="*/ 400446 h 838200"/>
                <a:gd name="connsiteX6" fmla="*/ 18 w 838200"/>
                <a:gd name="connsiteY6" fmla="*/ 420389 h 838200"/>
                <a:gd name="connsiteX7" fmla="*/ 19961 w 838200"/>
                <a:gd name="connsiteY7" fmla="*/ 438546 h 838200"/>
                <a:gd name="connsiteX8" fmla="*/ 96756 w 838200"/>
                <a:gd name="connsiteY8" fmla="*/ 438546 h 838200"/>
                <a:gd name="connsiteX9" fmla="*/ 400961 w 838200"/>
                <a:gd name="connsiteY9" fmla="*/ 742750 h 838200"/>
                <a:gd name="connsiteX10" fmla="*/ 400961 w 838200"/>
                <a:gd name="connsiteY10" fmla="*/ 819546 h 838200"/>
                <a:gd name="connsiteX11" fmla="*/ 420011 w 838200"/>
                <a:gd name="connsiteY11" fmla="*/ 838894 h 838200"/>
                <a:gd name="connsiteX12" fmla="*/ 439061 w 838200"/>
                <a:gd name="connsiteY12" fmla="*/ 819546 h 838200"/>
                <a:gd name="connsiteX13" fmla="*/ 439061 w 838200"/>
                <a:gd name="connsiteY13" fmla="*/ 742750 h 838200"/>
                <a:gd name="connsiteX14" fmla="*/ 743266 w 838200"/>
                <a:gd name="connsiteY14" fmla="*/ 438546 h 838200"/>
                <a:gd name="connsiteX15" fmla="*/ 820061 w 838200"/>
                <a:gd name="connsiteY15" fmla="*/ 438546 h 838200"/>
                <a:gd name="connsiteX16" fmla="*/ 839409 w 838200"/>
                <a:gd name="connsiteY16" fmla="*/ 419496 h 838200"/>
                <a:gd name="connsiteX17" fmla="*/ 820061 w 838200"/>
                <a:gd name="connsiteY17" fmla="*/ 400446 h 838200"/>
                <a:gd name="connsiteX18" fmla="*/ 743266 w 838200"/>
                <a:gd name="connsiteY18" fmla="*/ 400446 h 838200"/>
                <a:gd name="connsiteX19" fmla="*/ 439061 w 838200"/>
                <a:gd name="connsiteY19" fmla="*/ 96241 h 838200"/>
                <a:gd name="connsiteX20" fmla="*/ 439061 w 838200"/>
                <a:gd name="connsiteY20" fmla="*/ 19446 h 838200"/>
                <a:gd name="connsiteX21" fmla="*/ 417928 w 838200"/>
                <a:gd name="connsiteY21" fmla="*/ 98 h 838200"/>
                <a:gd name="connsiteX22" fmla="*/ 420011 w 838200"/>
                <a:gd name="connsiteY22" fmla="*/ 133746 h 838200"/>
                <a:gd name="connsiteX23" fmla="*/ 705761 w 838200"/>
                <a:gd name="connsiteY23" fmla="*/ 419496 h 838200"/>
                <a:gd name="connsiteX24" fmla="*/ 420011 w 838200"/>
                <a:gd name="connsiteY24" fmla="*/ 705246 h 838200"/>
                <a:gd name="connsiteX25" fmla="*/ 134261 w 838200"/>
                <a:gd name="connsiteY25" fmla="*/ 419496 h 838200"/>
                <a:gd name="connsiteX26" fmla="*/ 420011 w 838200"/>
                <a:gd name="connsiteY26" fmla="*/ 133746 h 838200"/>
                <a:gd name="connsiteX27" fmla="*/ 420011 w 838200"/>
                <a:gd name="connsiteY27" fmla="*/ 333771 h 838200"/>
                <a:gd name="connsiteX28" fmla="*/ 334286 w 838200"/>
                <a:gd name="connsiteY28" fmla="*/ 419496 h 838200"/>
                <a:gd name="connsiteX29" fmla="*/ 420011 w 838200"/>
                <a:gd name="connsiteY29" fmla="*/ 505221 h 838200"/>
                <a:gd name="connsiteX30" fmla="*/ 505736 w 838200"/>
                <a:gd name="connsiteY30" fmla="*/ 419496 h 838200"/>
                <a:gd name="connsiteX31" fmla="*/ 420011 w 838200"/>
                <a:gd name="connsiteY31" fmla="*/ 333771 h 838200"/>
                <a:gd name="connsiteX32" fmla="*/ 420011 w 838200"/>
                <a:gd name="connsiteY32" fmla="*/ 371871 h 838200"/>
                <a:gd name="connsiteX33" fmla="*/ 467636 w 838200"/>
                <a:gd name="connsiteY33" fmla="*/ 419496 h 838200"/>
                <a:gd name="connsiteX34" fmla="*/ 420011 w 838200"/>
                <a:gd name="connsiteY34" fmla="*/ 467121 h 838200"/>
                <a:gd name="connsiteX35" fmla="*/ 372386 w 838200"/>
                <a:gd name="connsiteY35" fmla="*/ 419496 h 838200"/>
                <a:gd name="connsiteX36" fmla="*/ 420011 w 838200"/>
                <a:gd name="connsiteY36" fmla="*/ 371871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38200" h="838200">
                  <a:moveTo>
                    <a:pt x="417928" y="98"/>
                  </a:moveTo>
                  <a:cubicBezTo>
                    <a:pt x="408567" y="1127"/>
                    <a:pt x="400758" y="10031"/>
                    <a:pt x="400961" y="19446"/>
                  </a:cubicBezTo>
                  <a:lnTo>
                    <a:pt x="400961" y="96241"/>
                  </a:lnTo>
                  <a:cubicBezTo>
                    <a:pt x="237478" y="105763"/>
                    <a:pt x="106279" y="236961"/>
                    <a:pt x="96756" y="400446"/>
                  </a:cubicBezTo>
                  <a:lnTo>
                    <a:pt x="19961" y="400446"/>
                  </a:lnTo>
                  <a:lnTo>
                    <a:pt x="18175" y="400446"/>
                  </a:lnTo>
                  <a:cubicBezTo>
                    <a:pt x="8199" y="400912"/>
                    <a:pt x="-449" y="410412"/>
                    <a:pt x="18" y="420389"/>
                  </a:cubicBezTo>
                  <a:cubicBezTo>
                    <a:pt x="486" y="430364"/>
                    <a:pt x="9985" y="439015"/>
                    <a:pt x="19961" y="438546"/>
                  </a:cubicBezTo>
                  <a:lnTo>
                    <a:pt x="96756" y="438546"/>
                  </a:lnTo>
                  <a:cubicBezTo>
                    <a:pt x="106279" y="602029"/>
                    <a:pt x="237478" y="733228"/>
                    <a:pt x="400961" y="742750"/>
                  </a:cubicBezTo>
                  <a:lnTo>
                    <a:pt x="400961" y="819546"/>
                  </a:lnTo>
                  <a:cubicBezTo>
                    <a:pt x="400819" y="829610"/>
                    <a:pt x="409946" y="838894"/>
                    <a:pt x="420011" y="838894"/>
                  </a:cubicBezTo>
                  <a:cubicBezTo>
                    <a:pt x="430076" y="838894"/>
                    <a:pt x="439203" y="829610"/>
                    <a:pt x="439061" y="819546"/>
                  </a:cubicBezTo>
                  <a:lnTo>
                    <a:pt x="439061" y="742750"/>
                  </a:lnTo>
                  <a:cubicBezTo>
                    <a:pt x="602544" y="733228"/>
                    <a:pt x="733744" y="602029"/>
                    <a:pt x="743266" y="438546"/>
                  </a:cubicBezTo>
                  <a:lnTo>
                    <a:pt x="820061" y="438546"/>
                  </a:lnTo>
                  <a:cubicBezTo>
                    <a:pt x="830125" y="438688"/>
                    <a:pt x="839409" y="429561"/>
                    <a:pt x="839409" y="419496"/>
                  </a:cubicBezTo>
                  <a:cubicBezTo>
                    <a:pt x="839409" y="409431"/>
                    <a:pt x="830125" y="400304"/>
                    <a:pt x="820061" y="400446"/>
                  </a:cubicBezTo>
                  <a:lnTo>
                    <a:pt x="743266" y="400446"/>
                  </a:lnTo>
                  <a:cubicBezTo>
                    <a:pt x="733744" y="236961"/>
                    <a:pt x="602544" y="105763"/>
                    <a:pt x="439061" y="96241"/>
                  </a:cubicBezTo>
                  <a:lnTo>
                    <a:pt x="439061" y="19446"/>
                  </a:lnTo>
                  <a:cubicBezTo>
                    <a:pt x="439294" y="8639"/>
                    <a:pt x="428671" y="-1086"/>
                    <a:pt x="417928" y="98"/>
                  </a:cubicBezTo>
                  <a:close/>
                  <a:moveTo>
                    <a:pt x="420011" y="133746"/>
                  </a:moveTo>
                  <a:cubicBezTo>
                    <a:pt x="578052" y="133746"/>
                    <a:pt x="705761" y="261454"/>
                    <a:pt x="705761" y="419496"/>
                  </a:cubicBezTo>
                  <a:cubicBezTo>
                    <a:pt x="705761" y="577536"/>
                    <a:pt x="578052" y="705246"/>
                    <a:pt x="420011" y="705246"/>
                  </a:cubicBezTo>
                  <a:cubicBezTo>
                    <a:pt x="261970" y="705246"/>
                    <a:pt x="134261" y="577536"/>
                    <a:pt x="134261" y="419496"/>
                  </a:cubicBezTo>
                  <a:cubicBezTo>
                    <a:pt x="134261" y="261454"/>
                    <a:pt x="261970" y="133746"/>
                    <a:pt x="420011" y="133746"/>
                  </a:cubicBezTo>
                  <a:close/>
                  <a:moveTo>
                    <a:pt x="420011" y="333771"/>
                  </a:moveTo>
                  <a:cubicBezTo>
                    <a:pt x="372892" y="333771"/>
                    <a:pt x="334286" y="372376"/>
                    <a:pt x="334286" y="419496"/>
                  </a:cubicBezTo>
                  <a:cubicBezTo>
                    <a:pt x="334286" y="466615"/>
                    <a:pt x="372892" y="505221"/>
                    <a:pt x="420011" y="505221"/>
                  </a:cubicBezTo>
                  <a:cubicBezTo>
                    <a:pt x="467130" y="505221"/>
                    <a:pt x="505736" y="466615"/>
                    <a:pt x="505736" y="419496"/>
                  </a:cubicBezTo>
                  <a:cubicBezTo>
                    <a:pt x="505736" y="372376"/>
                    <a:pt x="467130" y="333771"/>
                    <a:pt x="420011" y="333771"/>
                  </a:cubicBezTo>
                  <a:close/>
                  <a:moveTo>
                    <a:pt x="420011" y="371871"/>
                  </a:moveTo>
                  <a:cubicBezTo>
                    <a:pt x="446539" y="371871"/>
                    <a:pt x="467636" y="392968"/>
                    <a:pt x="467636" y="419496"/>
                  </a:cubicBezTo>
                  <a:cubicBezTo>
                    <a:pt x="467636" y="446024"/>
                    <a:pt x="446539" y="467121"/>
                    <a:pt x="420011" y="467121"/>
                  </a:cubicBezTo>
                  <a:cubicBezTo>
                    <a:pt x="393483" y="467121"/>
                    <a:pt x="372386" y="446024"/>
                    <a:pt x="372386" y="419496"/>
                  </a:cubicBezTo>
                  <a:cubicBezTo>
                    <a:pt x="372386" y="392968"/>
                    <a:pt x="393483" y="371871"/>
                    <a:pt x="420011" y="371871"/>
                  </a:cubicBezTo>
                  <a:close/>
                </a:path>
              </a:pathLst>
            </a:custGeom>
            <a:solidFill>
              <a:srgbClr val="000000"/>
            </a:solidFill>
            <a:ln w="81643" cap="flat">
              <a:noFill/>
              <a:prstDash val="solid"/>
              <a:miter/>
            </a:ln>
          </p:spPr>
          <p:txBody>
            <a:bodyPr rtlCol="0" anchor="ctr"/>
            <a:lstStyle/>
            <a:p>
              <a:endParaRPr lang="de-DE">
                <a:latin typeface="Segoe UI" panose="020B0502040204020203" pitchFamily="34" charset="0"/>
                <a:cs typeface="Segoe UI" panose="020B0502040204020203" pitchFamily="34" charset="0"/>
              </a:endParaRPr>
            </a:p>
          </p:txBody>
        </p:sp>
        <p:sp>
          <p:nvSpPr>
            <p:cNvPr id="15" name="Graphic 13">
              <a:extLst>
                <a:ext uri="{FF2B5EF4-FFF2-40B4-BE49-F238E27FC236}">
                  <a16:creationId xmlns:a16="http://schemas.microsoft.com/office/drawing/2014/main" id="{745C5AD4-A434-4675-97D3-029CACCB0B07}"/>
                </a:ext>
              </a:extLst>
            </p:cNvPr>
            <p:cNvSpPr>
              <a:spLocks noChangeAspect="1"/>
            </p:cNvSpPr>
            <p:nvPr/>
          </p:nvSpPr>
          <p:spPr>
            <a:xfrm>
              <a:off x="8292742" y="4300552"/>
              <a:ext cx="262416" cy="376615"/>
            </a:xfrm>
            <a:custGeom>
              <a:avLst/>
              <a:gdLst>
                <a:gd name="connsiteX0" fmla="*/ 749618 w 1028700"/>
                <a:gd name="connsiteY0" fmla="*/ 610552 h 1476375"/>
                <a:gd name="connsiteX1" fmla="*/ 881063 w 1028700"/>
                <a:gd name="connsiteY1" fmla="*/ 690562 h 1476375"/>
                <a:gd name="connsiteX2" fmla="*/ 1028700 w 1028700"/>
                <a:gd name="connsiteY2" fmla="*/ 542925 h 1476375"/>
                <a:gd name="connsiteX3" fmla="*/ 881063 w 1028700"/>
                <a:gd name="connsiteY3" fmla="*/ 395287 h 1476375"/>
                <a:gd name="connsiteX4" fmla="*/ 734378 w 1028700"/>
                <a:gd name="connsiteY4" fmla="*/ 523875 h 1476375"/>
                <a:gd name="connsiteX5" fmla="*/ 610553 w 1028700"/>
                <a:gd name="connsiteY5" fmla="*/ 473392 h 1476375"/>
                <a:gd name="connsiteX6" fmla="*/ 742950 w 1028700"/>
                <a:gd name="connsiteY6" fmla="*/ 199072 h 1476375"/>
                <a:gd name="connsiteX7" fmla="*/ 881063 w 1028700"/>
                <a:gd name="connsiteY7" fmla="*/ 295275 h 1476375"/>
                <a:gd name="connsiteX8" fmla="*/ 1028700 w 1028700"/>
                <a:gd name="connsiteY8" fmla="*/ 147637 h 1476375"/>
                <a:gd name="connsiteX9" fmla="*/ 881063 w 1028700"/>
                <a:gd name="connsiteY9" fmla="*/ 0 h 1476375"/>
                <a:gd name="connsiteX10" fmla="*/ 733425 w 1028700"/>
                <a:gd name="connsiteY10" fmla="*/ 147637 h 1476375"/>
                <a:gd name="connsiteX11" fmla="*/ 737235 w 1028700"/>
                <a:gd name="connsiteY11" fmla="*/ 180975 h 1476375"/>
                <a:gd name="connsiteX12" fmla="*/ 294323 w 1028700"/>
                <a:gd name="connsiteY12" fmla="*/ 339090 h 1476375"/>
                <a:gd name="connsiteX13" fmla="*/ 147638 w 1028700"/>
                <a:gd name="connsiteY13" fmla="*/ 198120 h 1476375"/>
                <a:gd name="connsiteX14" fmla="*/ 0 w 1028700"/>
                <a:gd name="connsiteY14" fmla="*/ 345757 h 1476375"/>
                <a:gd name="connsiteX15" fmla="*/ 147638 w 1028700"/>
                <a:gd name="connsiteY15" fmla="*/ 493395 h 1476375"/>
                <a:gd name="connsiteX16" fmla="*/ 292418 w 1028700"/>
                <a:gd name="connsiteY16" fmla="*/ 373380 h 1476375"/>
                <a:gd name="connsiteX17" fmla="*/ 398145 w 1028700"/>
                <a:gd name="connsiteY17" fmla="*/ 592455 h 1476375"/>
                <a:gd name="connsiteX18" fmla="*/ 293370 w 1028700"/>
                <a:gd name="connsiteY18" fmla="*/ 718185 h 1476375"/>
                <a:gd name="connsiteX19" fmla="*/ 147638 w 1028700"/>
                <a:gd name="connsiteY19" fmla="*/ 593407 h 1476375"/>
                <a:gd name="connsiteX20" fmla="*/ 0 w 1028700"/>
                <a:gd name="connsiteY20" fmla="*/ 741045 h 1476375"/>
                <a:gd name="connsiteX21" fmla="*/ 147638 w 1028700"/>
                <a:gd name="connsiteY21" fmla="*/ 888682 h 1476375"/>
                <a:gd name="connsiteX22" fmla="*/ 293370 w 1028700"/>
                <a:gd name="connsiteY22" fmla="*/ 763905 h 1476375"/>
                <a:gd name="connsiteX23" fmla="*/ 399098 w 1028700"/>
                <a:gd name="connsiteY23" fmla="*/ 891540 h 1476375"/>
                <a:gd name="connsiteX24" fmla="*/ 293370 w 1028700"/>
                <a:gd name="connsiteY24" fmla="*/ 1111568 h 1476375"/>
                <a:gd name="connsiteX25" fmla="*/ 147638 w 1028700"/>
                <a:gd name="connsiteY25" fmla="*/ 988696 h 1476375"/>
                <a:gd name="connsiteX26" fmla="*/ 0 w 1028700"/>
                <a:gd name="connsiteY26" fmla="*/ 1136333 h 1476375"/>
                <a:gd name="connsiteX27" fmla="*/ 147638 w 1028700"/>
                <a:gd name="connsiteY27" fmla="*/ 1283971 h 1476375"/>
                <a:gd name="connsiteX28" fmla="*/ 294323 w 1028700"/>
                <a:gd name="connsiteY28" fmla="*/ 1145858 h 1476375"/>
                <a:gd name="connsiteX29" fmla="*/ 736283 w 1028700"/>
                <a:gd name="connsiteY29" fmla="*/ 1302068 h 1476375"/>
                <a:gd name="connsiteX30" fmla="*/ 732473 w 1028700"/>
                <a:gd name="connsiteY30" fmla="*/ 1333501 h 1476375"/>
                <a:gd name="connsiteX31" fmla="*/ 880110 w 1028700"/>
                <a:gd name="connsiteY31" fmla="*/ 1481138 h 1476375"/>
                <a:gd name="connsiteX32" fmla="*/ 1027747 w 1028700"/>
                <a:gd name="connsiteY32" fmla="*/ 1333501 h 1476375"/>
                <a:gd name="connsiteX33" fmla="*/ 880110 w 1028700"/>
                <a:gd name="connsiteY33" fmla="*/ 1185863 h 1476375"/>
                <a:gd name="connsiteX34" fmla="*/ 741045 w 1028700"/>
                <a:gd name="connsiteY34" fmla="*/ 1283971 h 1476375"/>
                <a:gd name="connsiteX35" fmla="*/ 610553 w 1028700"/>
                <a:gd name="connsiteY35" fmla="*/ 1010603 h 1476375"/>
                <a:gd name="connsiteX36" fmla="*/ 735330 w 1028700"/>
                <a:gd name="connsiteY36" fmla="*/ 960121 h 1476375"/>
                <a:gd name="connsiteX37" fmla="*/ 881063 w 1028700"/>
                <a:gd name="connsiteY37" fmla="*/ 1085851 h 1476375"/>
                <a:gd name="connsiteX38" fmla="*/ 1028700 w 1028700"/>
                <a:gd name="connsiteY38" fmla="*/ 938213 h 1476375"/>
                <a:gd name="connsiteX39" fmla="*/ 881063 w 1028700"/>
                <a:gd name="connsiteY39" fmla="*/ 790575 h 1476375"/>
                <a:gd name="connsiteX40" fmla="*/ 748665 w 1028700"/>
                <a:gd name="connsiteY40" fmla="*/ 872490 h 1476375"/>
                <a:gd name="connsiteX41" fmla="*/ 635318 w 1028700"/>
                <a:gd name="connsiteY41" fmla="*/ 741997 h 1476375"/>
                <a:gd name="connsiteX42" fmla="*/ 749618 w 1028700"/>
                <a:gd name="connsiteY42" fmla="*/ 610552 h 1476375"/>
                <a:gd name="connsiteX43" fmla="*/ 628650 w 1028700"/>
                <a:gd name="connsiteY43" fmla="*/ 735330 h 1476375"/>
                <a:gd name="connsiteX44" fmla="*/ 548640 w 1028700"/>
                <a:gd name="connsiteY44" fmla="*/ 642937 h 1476375"/>
                <a:gd name="connsiteX45" fmla="*/ 736283 w 1028700"/>
                <a:gd name="connsiteY45" fmla="*/ 570547 h 1476375"/>
                <a:gd name="connsiteX46" fmla="*/ 745808 w 1028700"/>
                <a:gd name="connsiteY46" fmla="*/ 601027 h 1476375"/>
                <a:gd name="connsiteX47" fmla="*/ 628650 w 1028700"/>
                <a:gd name="connsiteY47" fmla="*/ 735330 h 1476375"/>
                <a:gd name="connsiteX48" fmla="*/ 301943 w 1028700"/>
                <a:gd name="connsiteY48" fmla="*/ 1125856 h 1476375"/>
                <a:gd name="connsiteX49" fmla="*/ 451485 w 1028700"/>
                <a:gd name="connsiteY49" fmla="*/ 954406 h 1476375"/>
                <a:gd name="connsiteX50" fmla="*/ 521017 w 1028700"/>
                <a:gd name="connsiteY50" fmla="*/ 1037273 h 1476375"/>
                <a:gd name="connsiteX51" fmla="*/ 301943 w 1028700"/>
                <a:gd name="connsiteY51" fmla="*/ 1125856 h 1476375"/>
                <a:gd name="connsiteX52" fmla="*/ 526733 w 1028700"/>
                <a:gd name="connsiteY52" fmla="*/ 1044893 h 1476375"/>
                <a:gd name="connsiteX53" fmla="*/ 731520 w 1028700"/>
                <a:gd name="connsiteY53" fmla="*/ 1291591 h 1476375"/>
                <a:gd name="connsiteX54" fmla="*/ 298133 w 1028700"/>
                <a:gd name="connsiteY54" fmla="*/ 1138238 h 1476375"/>
                <a:gd name="connsiteX55" fmla="*/ 526733 w 1028700"/>
                <a:gd name="connsiteY55" fmla="*/ 1044893 h 1476375"/>
                <a:gd name="connsiteX56" fmla="*/ 457200 w 1028700"/>
                <a:gd name="connsiteY56" fmla="*/ 946786 h 1476375"/>
                <a:gd name="connsiteX57" fmla="*/ 528638 w 1028700"/>
                <a:gd name="connsiteY57" fmla="*/ 864870 h 1476375"/>
                <a:gd name="connsiteX58" fmla="*/ 597218 w 1028700"/>
                <a:gd name="connsiteY58" fmla="*/ 1006793 h 1476375"/>
                <a:gd name="connsiteX59" fmla="*/ 529590 w 1028700"/>
                <a:gd name="connsiteY59" fmla="*/ 1034416 h 1476375"/>
                <a:gd name="connsiteX60" fmla="*/ 457200 w 1028700"/>
                <a:gd name="connsiteY60" fmla="*/ 946786 h 1476375"/>
                <a:gd name="connsiteX61" fmla="*/ 451485 w 1028700"/>
                <a:gd name="connsiteY61" fmla="*/ 939166 h 1476375"/>
                <a:gd name="connsiteX62" fmla="*/ 410528 w 1028700"/>
                <a:gd name="connsiteY62" fmla="*/ 889635 h 1476375"/>
                <a:gd name="connsiteX63" fmla="*/ 448628 w 1028700"/>
                <a:gd name="connsiteY63" fmla="*/ 810577 h 1476375"/>
                <a:gd name="connsiteX64" fmla="*/ 515303 w 1028700"/>
                <a:gd name="connsiteY64" fmla="*/ 836295 h 1476375"/>
                <a:gd name="connsiteX65" fmla="*/ 524828 w 1028700"/>
                <a:gd name="connsiteY65" fmla="*/ 855345 h 1476375"/>
                <a:gd name="connsiteX66" fmla="*/ 451485 w 1028700"/>
                <a:gd name="connsiteY66" fmla="*/ 939166 h 1476375"/>
                <a:gd name="connsiteX67" fmla="*/ 452438 w 1028700"/>
                <a:gd name="connsiteY67" fmla="*/ 801052 h 1476375"/>
                <a:gd name="connsiteX68" fmla="*/ 475298 w 1028700"/>
                <a:gd name="connsiteY68" fmla="*/ 753427 h 1476375"/>
                <a:gd name="connsiteX69" fmla="*/ 508635 w 1028700"/>
                <a:gd name="connsiteY69" fmla="*/ 822960 h 1476375"/>
                <a:gd name="connsiteX70" fmla="*/ 452438 w 1028700"/>
                <a:gd name="connsiteY70" fmla="*/ 801052 h 1476375"/>
                <a:gd name="connsiteX71" fmla="*/ 521970 w 1028700"/>
                <a:gd name="connsiteY71" fmla="*/ 828675 h 1476375"/>
                <a:gd name="connsiteX72" fmla="*/ 481013 w 1028700"/>
                <a:gd name="connsiteY72" fmla="*/ 742950 h 1476375"/>
                <a:gd name="connsiteX73" fmla="*/ 524828 w 1028700"/>
                <a:gd name="connsiteY73" fmla="*/ 652462 h 1476375"/>
                <a:gd name="connsiteX74" fmla="*/ 539115 w 1028700"/>
                <a:gd name="connsiteY74" fmla="*/ 646747 h 1476375"/>
                <a:gd name="connsiteX75" fmla="*/ 622935 w 1028700"/>
                <a:gd name="connsiteY75" fmla="*/ 742950 h 1476375"/>
                <a:gd name="connsiteX76" fmla="*/ 541973 w 1028700"/>
                <a:gd name="connsiteY76" fmla="*/ 836295 h 1476375"/>
                <a:gd name="connsiteX77" fmla="*/ 521970 w 1028700"/>
                <a:gd name="connsiteY77" fmla="*/ 828675 h 1476375"/>
                <a:gd name="connsiteX78" fmla="*/ 518160 w 1028700"/>
                <a:gd name="connsiteY78" fmla="*/ 446722 h 1476375"/>
                <a:gd name="connsiteX79" fmla="*/ 449580 w 1028700"/>
                <a:gd name="connsiteY79" fmla="*/ 528637 h 1476375"/>
                <a:gd name="connsiteX80" fmla="*/ 301943 w 1028700"/>
                <a:gd name="connsiteY80" fmla="*/ 359092 h 1476375"/>
                <a:gd name="connsiteX81" fmla="*/ 518160 w 1028700"/>
                <a:gd name="connsiteY81" fmla="*/ 446722 h 1476375"/>
                <a:gd name="connsiteX82" fmla="*/ 298133 w 1028700"/>
                <a:gd name="connsiteY82" fmla="*/ 347662 h 1476375"/>
                <a:gd name="connsiteX83" fmla="*/ 726758 w 1028700"/>
                <a:gd name="connsiteY83" fmla="*/ 195262 h 1476375"/>
                <a:gd name="connsiteX84" fmla="*/ 524828 w 1028700"/>
                <a:gd name="connsiteY84" fmla="*/ 439102 h 1476375"/>
                <a:gd name="connsiteX85" fmla="*/ 298133 w 1028700"/>
                <a:gd name="connsiteY85" fmla="*/ 347662 h 1476375"/>
                <a:gd name="connsiteX86" fmla="*/ 527685 w 1028700"/>
                <a:gd name="connsiteY86" fmla="*/ 450532 h 1476375"/>
                <a:gd name="connsiteX87" fmla="*/ 597218 w 1028700"/>
                <a:gd name="connsiteY87" fmla="*/ 479107 h 1476375"/>
                <a:gd name="connsiteX88" fmla="*/ 528638 w 1028700"/>
                <a:gd name="connsiteY88" fmla="*/ 621030 h 1476375"/>
                <a:gd name="connsiteX89" fmla="*/ 455295 w 1028700"/>
                <a:gd name="connsiteY89" fmla="*/ 537210 h 1476375"/>
                <a:gd name="connsiteX90" fmla="*/ 527685 w 1028700"/>
                <a:gd name="connsiteY90" fmla="*/ 450532 h 1476375"/>
                <a:gd name="connsiteX91" fmla="*/ 524828 w 1028700"/>
                <a:gd name="connsiteY91" fmla="*/ 629602 h 1476375"/>
                <a:gd name="connsiteX92" fmla="*/ 518160 w 1028700"/>
                <a:gd name="connsiteY92" fmla="*/ 643890 h 1476375"/>
                <a:gd name="connsiteX93" fmla="*/ 446723 w 1028700"/>
                <a:gd name="connsiteY93" fmla="*/ 671512 h 1476375"/>
                <a:gd name="connsiteX94" fmla="*/ 408623 w 1028700"/>
                <a:gd name="connsiteY94" fmla="*/ 593407 h 1476375"/>
                <a:gd name="connsiteX95" fmla="*/ 449580 w 1028700"/>
                <a:gd name="connsiteY95" fmla="*/ 543877 h 1476375"/>
                <a:gd name="connsiteX96" fmla="*/ 524828 w 1028700"/>
                <a:gd name="connsiteY96" fmla="*/ 629602 h 1476375"/>
                <a:gd name="connsiteX97" fmla="*/ 511492 w 1028700"/>
                <a:gd name="connsiteY97" fmla="*/ 656272 h 1476375"/>
                <a:gd name="connsiteX98" fmla="*/ 475298 w 1028700"/>
                <a:gd name="connsiteY98" fmla="*/ 731520 h 1476375"/>
                <a:gd name="connsiteX99" fmla="*/ 450533 w 1028700"/>
                <a:gd name="connsiteY99" fmla="*/ 680085 h 1476375"/>
                <a:gd name="connsiteX100" fmla="*/ 511492 w 1028700"/>
                <a:gd name="connsiteY100" fmla="*/ 656272 h 1476375"/>
                <a:gd name="connsiteX101" fmla="*/ 733425 w 1028700"/>
                <a:gd name="connsiteY101" fmla="*/ 534352 h 1476375"/>
                <a:gd name="connsiteX102" fmla="*/ 733425 w 1028700"/>
                <a:gd name="connsiteY102" fmla="*/ 542925 h 1476375"/>
                <a:gd name="connsiteX103" fmla="*/ 734378 w 1028700"/>
                <a:gd name="connsiteY103" fmla="*/ 560070 h 1476375"/>
                <a:gd name="connsiteX104" fmla="*/ 541973 w 1028700"/>
                <a:gd name="connsiteY104" fmla="*/ 634365 h 1476375"/>
                <a:gd name="connsiteX105" fmla="*/ 536258 w 1028700"/>
                <a:gd name="connsiteY105" fmla="*/ 627697 h 1476375"/>
                <a:gd name="connsiteX106" fmla="*/ 606743 w 1028700"/>
                <a:gd name="connsiteY106" fmla="*/ 481965 h 1476375"/>
                <a:gd name="connsiteX107" fmla="*/ 733425 w 1028700"/>
                <a:gd name="connsiteY107" fmla="*/ 534352 h 1476375"/>
                <a:gd name="connsiteX108" fmla="*/ 533400 w 1028700"/>
                <a:gd name="connsiteY108" fmla="*/ 442912 h 1476375"/>
                <a:gd name="connsiteX109" fmla="*/ 725805 w 1028700"/>
                <a:gd name="connsiteY109" fmla="*/ 211455 h 1476375"/>
                <a:gd name="connsiteX110" fmla="*/ 601028 w 1028700"/>
                <a:gd name="connsiteY110" fmla="*/ 470535 h 1476375"/>
                <a:gd name="connsiteX111" fmla="*/ 533400 w 1028700"/>
                <a:gd name="connsiteY111" fmla="*/ 442912 h 1476375"/>
                <a:gd name="connsiteX112" fmla="*/ 304800 w 1028700"/>
                <a:gd name="connsiteY112" fmla="*/ 377190 h 1476375"/>
                <a:gd name="connsiteX113" fmla="*/ 442913 w 1028700"/>
                <a:gd name="connsiteY113" fmla="*/ 536257 h 1476375"/>
                <a:gd name="connsiteX114" fmla="*/ 404813 w 1028700"/>
                <a:gd name="connsiteY114" fmla="*/ 583882 h 1476375"/>
                <a:gd name="connsiteX115" fmla="*/ 304800 w 1028700"/>
                <a:gd name="connsiteY115" fmla="*/ 377190 h 1476375"/>
                <a:gd name="connsiteX116" fmla="*/ 401955 w 1028700"/>
                <a:gd name="connsiteY116" fmla="*/ 601027 h 1476375"/>
                <a:gd name="connsiteX117" fmla="*/ 437198 w 1028700"/>
                <a:gd name="connsiteY117" fmla="*/ 674370 h 1476375"/>
                <a:gd name="connsiteX118" fmla="*/ 295275 w 1028700"/>
                <a:gd name="connsiteY118" fmla="*/ 728662 h 1476375"/>
                <a:gd name="connsiteX119" fmla="*/ 401955 w 1028700"/>
                <a:gd name="connsiteY119" fmla="*/ 601027 h 1476375"/>
                <a:gd name="connsiteX120" fmla="*/ 295275 w 1028700"/>
                <a:gd name="connsiteY120" fmla="*/ 740092 h 1476375"/>
                <a:gd name="connsiteX121" fmla="*/ 441960 w 1028700"/>
                <a:gd name="connsiteY121" fmla="*/ 683895 h 1476375"/>
                <a:gd name="connsiteX122" fmla="*/ 470535 w 1028700"/>
                <a:gd name="connsiteY122" fmla="*/ 742950 h 1476375"/>
                <a:gd name="connsiteX123" fmla="*/ 443865 w 1028700"/>
                <a:gd name="connsiteY123" fmla="*/ 798195 h 1476375"/>
                <a:gd name="connsiteX124" fmla="*/ 295275 w 1028700"/>
                <a:gd name="connsiteY124" fmla="*/ 740092 h 1476375"/>
                <a:gd name="connsiteX125" fmla="*/ 295275 w 1028700"/>
                <a:gd name="connsiteY125" fmla="*/ 740092 h 1476375"/>
                <a:gd name="connsiteX126" fmla="*/ 295275 w 1028700"/>
                <a:gd name="connsiteY126" fmla="*/ 740092 h 1476375"/>
                <a:gd name="connsiteX127" fmla="*/ 295275 w 1028700"/>
                <a:gd name="connsiteY127" fmla="*/ 751522 h 1476375"/>
                <a:gd name="connsiteX128" fmla="*/ 439103 w 1028700"/>
                <a:gd name="connsiteY128" fmla="*/ 806767 h 1476375"/>
                <a:gd name="connsiteX129" fmla="*/ 402908 w 1028700"/>
                <a:gd name="connsiteY129" fmla="*/ 881062 h 1476375"/>
                <a:gd name="connsiteX130" fmla="*/ 295275 w 1028700"/>
                <a:gd name="connsiteY130" fmla="*/ 751522 h 1476375"/>
                <a:gd name="connsiteX131" fmla="*/ 405765 w 1028700"/>
                <a:gd name="connsiteY131" fmla="*/ 899160 h 1476375"/>
                <a:gd name="connsiteX132" fmla="*/ 444817 w 1028700"/>
                <a:gd name="connsiteY132" fmla="*/ 946786 h 1476375"/>
                <a:gd name="connsiteX133" fmla="*/ 304800 w 1028700"/>
                <a:gd name="connsiteY133" fmla="*/ 1107758 h 1476375"/>
                <a:gd name="connsiteX134" fmla="*/ 405765 w 1028700"/>
                <a:gd name="connsiteY134" fmla="*/ 899160 h 1476375"/>
                <a:gd name="connsiteX135" fmla="*/ 721995 w 1028700"/>
                <a:gd name="connsiteY135" fmla="*/ 1263968 h 1476375"/>
                <a:gd name="connsiteX136" fmla="*/ 536258 w 1028700"/>
                <a:gd name="connsiteY136" fmla="*/ 1040131 h 1476375"/>
                <a:gd name="connsiteX137" fmla="*/ 601980 w 1028700"/>
                <a:gd name="connsiteY137" fmla="*/ 1013461 h 1476375"/>
                <a:gd name="connsiteX138" fmla="*/ 721995 w 1028700"/>
                <a:gd name="connsiteY138" fmla="*/ 1263968 h 1476375"/>
                <a:gd name="connsiteX139" fmla="*/ 605790 w 1028700"/>
                <a:gd name="connsiteY139" fmla="*/ 1002031 h 1476375"/>
                <a:gd name="connsiteX140" fmla="*/ 535305 w 1028700"/>
                <a:gd name="connsiteY140" fmla="*/ 856297 h 1476375"/>
                <a:gd name="connsiteX141" fmla="*/ 543878 w 1028700"/>
                <a:gd name="connsiteY141" fmla="*/ 846772 h 1476375"/>
                <a:gd name="connsiteX142" fmla="*/ 734378 w 1028700"/>
                <a:gd name="connsiteY142" fmla="*/ 920116 h 1476375"/>
                <a:gd name="connsiteX143" fmla="*/ 733425 w 1028700"/>
                <a:gd name="connsiteY143" fmla="*/ 939166 h 1476375"/>
                <a:gd name="connsiteX144" fmla="*/ 734378 w 1028700"/>
                <a:gd name="connsiteY144" fmla="*/ 950596 h 1476375"/>
                <a:gd name="connsiteX145" fmla="*/ 605790 w 1028700"/>
                <a:gd name="connsiteY145" fmla="*/ 1002031 h 1476375"/>
                <a:gd name="connsiteX146" fmla="*/ 743903 w 1028700"/>
                <a:gd name="connsiteY146" fmla="*/ 882967 h 1476375"/>
                <a:gd name="connsiteX147" fmla="*/ 735330 w 1028700"/>
                <a:gd name="connsiteY147" fmla="*/ 910590 h 1476375"/>
                <a:gd name="connsiteX148" fmla="*/ 550545 w 1028700"/>
                <a:gd name="connsiteY148" fmla="*/ 839152 h 1476375"/>
                <a:gd name="connsiteX149" fmla="*/ 628650 w 1028700"/>
                <a:gd name="connsiteY149" fmla="*/ 749617 h 1476375"/>
                <a:gd name="connsiteX150" fmla="*/ 743903 w 1028700"/>
                <a:gd name="connsiteY150" fmla="*/ 882967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028700" h="1476375">
                  <a:moveTo>
                    <a:pt x="749618" y="610552"/>
                  </a:moveTo>
                  <a:cubicBezTo>
                    <a:pt x="774383" y="658177"/>
                    <a:pt x="823913" y="690562"/>
                    <a:pt x="881063" y="690562"/>
                  </a:cubicBezTo>
                  <a:cubicBezTo>
                    <a:pt x="962978" y="690562"/>
                    <a:pt x="1028700" y="624840"/>
                    <a:pt x="1028700" y="542925"/>
                  </a:cubicBezTo>
                  <a:cubicBezTo>
                    <a:pt x="1028700" y="461010"/>
                    <a:pt x="962978" y="395287"/>
                    <a:pt x="881063" y="395287"/>
                  </a:cubicBezTo>
                  <a:cubicBezTo>
                    <a:pt x="805815" y="395287"/>
                    <a:pt x="743903" y="451485"/>
                    <a:pt x="734378" y="523875"/>
                  </a:cubicBezTo>
                  <a:lnTo>
                    <a:pt x="610553" y="473392"/>
                  </a:lnTo>
                  <a:lnTo>
                    <a:pt x="742950" y="199072"/>
                  </a:lnTo>
                  <a:cubicBezTo>
                    <a:pt x="763905" y="255270"/>
                    <a:pt x="818198" y="295275"/>
                    <a:pt x="881063" y="295275"/>
                  </a:cubicBezTo>
                  <a:cubicBezTo>
                    <a:pt x="962978" y="295275"/>
                    <a:pt x="1028700" y="229552"/>
                    <a:pt x="1028700" y="147637"/>
                  </a:cubicBezTo>
                  <a:cubicBezTo>
                    <a:pt x="1028700" y="65722"/>
                    <a:pt x="962025" y="0"/>
                    <a:pt x="881063" y="0"/>
                  </a:cubicBezTo>
                  <a:cubicBezTo>
                    <a:pt x="800100" y="0"/>
                    <a:pt x="733425" y="65722"/>
                    <a:pt x="733425" y="147637"/>
                  </a:cubicBezTo>
                  <a:cubicBezTo>
                    <a:pt x="733425" y="159067"/>
                    <a:pt x="735330" y="170497"/>
                    <a:pt x="737235" y="180975"/>
                  </a:cubicBezTo>
                  <a:lnTo>
                    <a:pt x="294323" y="339090"/>
                  </a:lnTo>
                  <a:cubicBezTo>
                    <a:pt x="290513" y="260032"/>
                    <a:pt x="226695" y="198120"/>
                    <a:pt x="147638" y="198120"/>
                  </a:cubicBezTo>
                  <a:cubicBezTo>
                    <a:pt x="65723" y="198120"/>
                    <a:pt x="0" y="263842"/>
                    <a:pt x="0" y="345757"/>
                  </a:cubicBezTo>
                  <a:cubicBezTo>
                    <a:pt x="0" y="427672"/>
                    <a:pt x="65723" y="493395"/>
                    <a:pt x="147638" y="493395"/>
                  </a:cubicBezTo>
                  <a:cubicBezTo>
                    <a:pt x="220027" y="493395"/>
                    <a:pt x="280035" y="441960"/>
                    <a:pt x="292418" y="373380"/>
                  </a:cubicBezTo>
                  <a:lnTo>
                    <a:pt x="398145" y="592455"/>
                  </a:lnTo>
                  <a:lnTo>
                    <a:pt x="293370" y="718185"/>
                  </a:lnTo>
                  <a:cubicBezTo>
                    <a:pt x="281940" y="647700"/>
                    <a:pt x="220980" y="593407"/>
                    <a:pt x="147638" y="593407"/>
                  </a:cubicBezTo>
                  <a:cubicBezTo>
                    <a:pt x="65723" y="593407"/>
                    <a:pt x="0" y="659130"/>
                    <a:pt x="0" y="741045"/>
                  </a:cubicBezTo>
                  <a:cubicBezTo>
                    <a:pt x="0" y="822960"/>
                    <a:pt x="65723" y="888682"/>
                    <a:pt x="147638" y="888682"/>
                  </a:cubicBezTo>
                  <a:cubicBezTo>
                    <a:pt x="221933" y="888682"/>
                    <a:pt x="282893" y="834390"/>
                    <a:pt x="293370" y="763905"/>
                  </a:cubicBezTo>
                  <a:lnTo>
                    <a:pt x="399098" y="891540"/>
                  </a:lnTo>
                  <a:lnTo>
                    <a:pt x="293370" y="1111568"/>
                  </a:lnTo>
                  <a:cubicBezTo>
                    <a:pt x="280988" y="1042036"/>
                    <a:pt x="220980" y="988696"/>
                    <a:pt x="147638" y="988696"/>
                  </a:cubicBezTo>
                  <a:cubicBezTo>
                    <a:pt x="65723" y="988696"/>
                    <a:pt x="0" y="1054418"/>
                    <a:pt x="0" y="1136333"/>
                  </a:cubicBezTo>
                  <a:cubicBezTo>
                    <a:pt x="0" y="1218248"/>
                    <a:pt x="65723" y="1283971"/>
                    <a:pt x="147638" y="1283971"/>
                  </a:cubicBezTo>
                  <a:cubicBezTo>
                    <a:pt x="225743" y="1283971"/>
                    <a:pt x="289560" y="1223011"/>
                    <a:pt x="294323" y="1145858"/>
                  </a:cubicBezTo>
                  <a:lnTo>
                    <a:pt x="736283" y="1302068"/>
                  </a:lnTo>
                  <a:cubicBezTo>
                    <a:pt x="734378" y="1312546"/>
                    <a:pt x="732473" y="1322071"/>
                    <a:pt x="732473" y="1333501"/>
                  </a:cubicBezTo>
                  <a:cubicBezTo>
                    <a:pt x="732473" y="1415416"/>
                    <a:pt x="798195" y="1481138"/>
                    <a:pt x="880110" y="1481138"/>
                  </a:cubicBezTo>
                  <a:cubicBezTo>
                    <a:pt x="962025" y="1481138"/>
                    <a:pt x="1027747" y="1415416"/>
                    <a:pt x="1027747" y="1333501"/>
                  </a:cubicBezTo>
                  <a:cubicBezTo>
                    <a:pt x="1027747" y="1251586"/>
                    <a:pt x="962025" y="1185863"/>
                    <a:pt x="880110" y="1185863"/>
                  </a:cubicBezTo>
                  <a:cubicBezTo>
                    <a:pt x="816293" y="1185863"/>
                    <a:pt x="762000" y="1226821"/>
                    <a:pt x="741045" y="1283971"/>
                  </a:cubicBezTo>
                  <a:lnTo>
                    <a:pt x="610553" y="1010603"/>
                  </a:lnTo>
                  <a:lnTo>
                    <a:pt x="735330" y="960121"/>
                  </a:lnTo>
                  <a:cubicBezTo>
                    <a:pt x="745808" y="1031558"/>
                    <a:pt x="806768" y="1085851"/>
                    <a:pt x="881063" y="1085851"/>
                  </a:cubicBezTo>
                  <a:cubicBezTo>
                    <a:pt x="962978" y="1085851"/>
                    <a:pt x="1028700" y="1020128"/>
                    <a:pt x="1028700" y="938213"/>
                  </a:cubicBezTo>
                  <a:cubicBezTo>
                    <a:pt x="1028700" y="856297"/>
                    <a:pt x="962978" y="790575"/>
                    <a:pt x="881063" y="790575"/>
                  </a:cubicBezTo>
                  <a:cubicBezTo>
                    <a:pt x="822960" y="790575"/>
                    <a:pt x="773430" y="823912"/>
                    <a:pt x="748665" y="872490"/>
                  </a:cubicBezTo>
                  <a:lnTo>
                    <a:pt x="635318" y="741997"/>
                  </a:lnTo>
                  <a:lnTo>
                    <a:pt x="749618" y="610552"/>
                  </a:lnTo>
                  <a:close/>
                  <a:moveTo>
                    <a:pt x="628650" y="735330"/>
                  </a:moveTo>
                  <a:lnTo>
                    <a:pt x="548640" y="642937"/>
                  </a:lnTo>
                  <a:lnTo>
                    <a:pt x="736283" y="570547"/>
                  </a:lnTo>
                  <a:cubicBezTo>
                    <a:pt x="738188" y="581025"/>
                    <a:pt x="741045" y="591502"/>
                    <a:pt x="745808" y="601027"/>
                  </a:cubicBezTo>
                  <a:lnTo>
                    <a:pt x="628650" y="735330"/>
                  </a:lnTo>
                  <a:close/>
                  <a:moveTo>
                    <a:pt x="301943" y="1125856"/>
                  </a:moveTo>
                  <a:lnTo>
                    <a:pt x="451485" y="954406"/>
                  </a:lnTo>
                  <a:lnTo>
                    <a:pt x="521017" y="1037273"/>
                  </a:lnTo>
                  <a:lnTo>
                    <a:pt x="301943" y="1125856"/>
                  </a:lnTo>
                  <a:close/>
                  <a:moveTo>
                    <a:pt x="526733" y="1044893"/>
                  </a:moveTo>
                  <a:lnTo>
                    <a:pt x="731520" y="1291591"/>
                  </a:lnTo>
                  <a:lnTo>
                    <a:pt x="298133" y="1138238"/>
                  </a:lnTo>
                  <a:lnTo>
                    <a:pt x="526733" y="1044893"/>
                  </a:lnTo>
                  <a:close/>
                  <a:moveTo>
                    <a:pt x="457200" y="946786"/>
                  </a:moveTo>
                  <a:lnTo>
                    <a:pt x="528638" y="864870"/>
                  </a:lnTo>
                  <a:lnTo>
                    <a:pt x="597218" y="1006793"/>
                  </a:lnTo>
                  <a:lnTo>
                    <a:pt x="529590" y="1034416"/>
                  </a:lnTo>
                  <a:lnTo>
                    <a:pt x="457200" y="946786"/>
                  </a:lnTo>
                  <a:close/>
                  <a:moveTo>
                    <a:pt x="451485" y="939166"/>
                  </a:moveTo>
                  <a:lnTo>
                    <a:pt x="410528" y="889635"/>
                  </a:lnTo>
                  <a:lnTo>
                    <a:pt x="448628" y="810577"/>
                  </a:lnTo>
                  <a:lnTo>
                    <a:pt x="515303" y="836295"/>
                  </a:lnTo>
                  <a:lnTo>
                    <a:pt x="524828" y="855345"/>
                  </a:lnTo>
                  <a:lnTo>
                    <a:pt x="451485" y="939166"/>
                  </a:lnTo>
                  <a:close/>
                  <a:moveTo>
                    <a:pt x="452438" y="801052"/>
                  </a:moveTo>
                  <a:lnTo>
                    <a:pt x="475298" y="753427"/>
                  </a:lnTo>
                  <a:lnTo>
                    <a:pt x="508635" y="822960"/>
                  </a:lnTo>
                  <a:lnTo>
                    <a:pt x="452438" y="801052"/>
                  </a:lnTo>
                  <a:close/>
                  <a:moveTo>
                    <a:pt x="521970" y="828675"/>
                  </a:moveTo>
                  <a:lnTo>
                    <a:pt x="481013" y="742950"/>
                  </a:lnTo>
                  <a:lnTo>
                    <a:pt x="524828" y="652462"/>
                  </a:lnTo>
                  <a:lnTo>
                    <a:pt x="539115" y="646747"/>
                  </a:lnTo>
                  <a:lnTo>
                    <a:pt x="622935" y="742950"/>
                  </a:lnTo>
                  <a:lnTo>
                    <a:pt x="541973" y="836295"/>
                  </a:lnTo>
                  <a:lnTo>
                    <a:pt x="521970" y="828675"/>
                  </a:lnTo>
                  <a:close/>
                  <a:moveTo>
                    <a:pt x="518160" y="446722"/>
                  </a:moveTo>
                  <a:lnTo>
                    <a:pt x="449580" y="528637"/>
                  </a:lnTo>
                  <a:lnTo>
                    <a:pt x="301943" y="359092"/>
                  </a:lnTo>
                  <a:lnTo>
                    <a:pt x="518160" y="446722"/>
                  </a:lnTo>
                  <a:close/>
                  <a:moveTo>
                    <a:pt x="298133" y="347662"/>
                  </a:moveTo>
                  <a:lnTo>
                    <a:pt x="726758" y="195262"/>
                  </a:lnTo>
                  <a:lnTo>
                    <a:pt x="524828" y="439102"/>
                  </a:lnTo>
                  <a:lnTo>
                    <a:pt x="298133" y="347662"/>
                  </a:lnTo>
                  <a:close/>
                  <a:moveTo>
                    <a:pt x="527685" y="450532"/>
                  </a:moveTo>
                  <a:lnTo>
                    <a:pt x="597218" y="479107"/>
                  </a:lnTo>
                  <a:lnTo>
                    <a:pt x="528638" y="621030"/>
                  </a:lnTo>
                  <a:lnTo>
                    <a:pt x="455295" y="537210"/>
                  </a:lnTo>
                  <a:lnTo>
                    <a:pt x="527685" y="450532"/>
                  </a:lnTo>
                  <a:close/>
                  <a:moveTo>
                    <a:pt x="524828" y="629602"/>
                  </a:moveTo>
                  <a:lnTo>
                    <a:pt x="518160" y="643890"/>
                  </a:lnTo>
                  <a:lnTo>
                    <a:pt x="446723" y="671512"/>
                  </a:lnTo>
                  <a:lnTo>
                    <a:pt x="408623" y="593407"/>
                  </a:lnTo>
                  <a:lnTo>
                    <a:pt x="449580" y="543877"/>
                  </a:lnTo>
                  <a:lnTo>
                    <a:pt x="524828" y="629602"/>
                  </a:lnTo>
                  <a:close/>
                  <a:moveTo>
                    <a:pt x="511492" y="656272"/>
                  </a:moveTo>
                  <a:lnTo>
                    <a:pt x="475298" y="731520"/>
                  </a:lnTo>
                  <a:lnTo>
                    <a:pt x="450533" y="680085"/>
                  </a:lnTo>
                  <a:lnTo>
                    <a:pt x="511492" y="656272"/>
                  </a:lnTo>
                  <a:close/>
                  <a:moveTo>
                    <a:pt x="733425" y="534352"/>
                  </a:moveTo>
                  <a:cubicBezTo>
                    <a:pt x="733425" y="537210"/>
                    <a:pt x="733425" y="540067"/>
                    <a:pt x="733425" y="542925"/>
                  </a:cubicBezTo>
                  <a:cubicBezTo>
                    <a:pt x="733425" y="548640"/>
                    <a:pt x="733425" y="554355"/>
                    <a:pt x="734378" y="560070"/>
                  </a:cubicBezTo>
                  <a:lnTo>
                    <a:pt x="541973" y="634365"/>
                  </a:lnTo>
                  <a:lnTo>
                    <a:pt x="536258" y="627697"/>
                  </a:lnTo>
                  <a:lnTo>
                    <a:pt x="606743" y="481965"/>
                  </a:lnTo>
                  <a:lnTo>
                    <a:pt x="733425" y="534352"/>
                  </a:lnTo>
                  <a:close/>
                  <a:moveTo>
                    <a:pt x="533400" y="442912"/>
                  </a:moveTo>
                  <a:lnTo>
                    <a:pt x="725805" y="211455"/>
                  </a:lnTo>
                  <a:lnTo>
                    <a:pt x="601028" y="470535"/>
                  </a:lnTo>
                  <a:lnTo>
                    <a:pt x="533400" y="442912"/>
                  </a:lnTo>
                  <a:close/>
                  <a:moveTo>
                    <a:pt x="304800" y="377190"/>
                  </a:moveTo>
                  <a:lnTo>
                    <a:pt x="442913" y="536257"/>
                  </a:lnTo>
                  <a:lnTo>
                    <a:pt x="404813" y="583882"/>
                  </a:lnTo>
                  <a:lnTo>
                    <a:pt x="304800" y="377190"/>
                  </a:lnTo>
                  <a:close/>
                  <a:moveTo>
                    <a:pt x="401955" y="601027"/>
                  </a:moveTo>
                  <a:lnTo>
                    <a:pt x="437198" y="674370"/>
                  </a:lnTo>
                  <a:lnTo>
                    <a:pt x="295275" y="728662"/>
                  </a:lnTo>
                  <a:lnTo>
                    <a:pt x="401955" y="601027"/>
                  </a:lnTo>
                  <a:close/>
                  <a:moveTo>
                    <a:pt x="295275" y="740092"/>
                  </a:moveTo>
                  <a:lnTo>
                    <a:pt x="441960" y="683895"/>
                  </a:lnTo>
                  <a:lnTo>
                    <a:pt x="470535" y="742950"/>
                  </a:lnTo>
                  <a:lnTo>
                    <a:pt x="443865" y="798195"/>
                  </a:lnTo>
                  <a:lnTo>
                    <a:pt x="295275" y="740092"/>
                  </a:lnTo>
                  <a:lnTo>
                    <a:pt x="295275" y="740092"/>
                  </a:lnTo>
                  <a:lnTo>
                    <a:pt x="295275" y="740092"/>
                  </a:lnTo>
                  <a:close/>
                  <a:moveTo>
                    <a:pt x="295275" y="751522"/>
                  </a:moveTo>
                  <a:lnTo>
                    <a:pt x="439103" y="806767"/>
                  </a:lnTo>
                  <a:lnTo>
                    <a:pt x="402908" y="881062"/>
                  </a:lnTo>
                  <a:lnTo>
                    <a:pt x="295275" y="751522"/>
                  </a:lnTo>
                  <a:close/>
                  <a:moveTo>
                    <a:pt x="405765" y="899160"/>
                  </a:moveTo>
                  <a:lnTo>
                    <a:pt x="444817" y="946786"/>
                  </a:lnTo>
                  <a:lnTo>
                    <a:pt x="304800" y="1107758"/>
                  </a:lnTo>
                  <a:lnTo>
                    <a:pt x="405765" y="899160"/>
                  </a:lnTo>
                  <a:close/>
                  <a:moveTo>
                    <a:pt x="721995" y="1263968"/>
                  </a:moveTo>
                  <a:lnTo>
                    <a:pt x="536258" y="1040131"/>
                  </a:lnTo>
                  <a:lnTo>
                    <a:pt x="601980" y="1013461"/>
                  </a:lnTo>
                  <a:lnTo>
                    <a:pt x="721995" y="1263968"/>
                  </a:lnTo>
                  <a:close/>
                  <a:moveTo>
                    <a:pt x="605790" y="1002031"/>
                  </a:moveTo>
                  <a:lnTo>
                    <a:pt x="535305" y="856297"/>
                  </a:lnTo>
                  <a:lnTo>
                    <a:pt x="543878" y="846772"/>
                  </a:lnTo>
                  <a:lnTo>
                    <a:pt x="734378" y="920116"/>
                  </a:lnTo>
                  <a:cubicBezTo>
                    <a:pt x="733425" y="925831"/>
                    <a:pt x="733425" y="932498"/>
                    <a:pt x="733425" y="939166"/>
                  </a:cubicBezTo>
                  <a:cubicBezTo>
                    <a:pt x="733425" y="942976"/>
                    <a:pt x="733425" y="946786"/>
                    <a:pt x="734378" y="950596"/>
                  </a:cubicBezTo>
                  <a:lnTo>
                    <a:pt x="605790" y="1002031"/>
                  </a:lnTo>
                  <a:close/>
                  <a:moveTo>
                    <a:pt x="743903" y="882967"/>
                  </a:moveTo>
                  <a:cubicBezTo>
                    <a:pt x="740093" y="891540"/>
                    <a:pt x="737235" y="901065"/>
                    <a:pt x="735330" y="910590"/>
                  </a:cubicBezTo>
                  <a:lnTo>
                    <a:pt x="550545" y="839152"/>
                  </a:lnTo>
                  <a:lnTo>
                    <a:pt x="628650" y="749617"/>
                  </a:lnTo>
                  <a:lnTo>
                    <a:pt x="743903" y="882967"/>
                  </a:lnTo>
                  <a:close/>
                </a:path>
              </a:pathLst>
            </a:custGeom>
            <a:solidFill>
              <a:srgbClr val="000000"/>
            </a:solidFill>
            <a:ln w="9525" cap="flat">
              <a:noFill/>
              <a:prstDash val="solid"/>
              <a:miter/>
            </a:ln>
          </p:spPr>
          <p:txBody>
            <a:bodyPr rtlCol="0" anchor="ctr"/>
            <a:lstStyle/>
            <a:p>
              <a:endParaRPr lang="de-DE">
                <a:latin typeface="Segoe UI" panose="020B0502040204020203" pitchFamily="34" charset="0"/>
                <a:cs typeface="Segoe UI" panose="020B0502040204020203" pitchFamily="34" charset="0"/>
              </a:endParaRPr>
            </a:p>
          </p:txBody>
        </p:sp>
        <p:grpSp>
          <p:nvGrpSpPr>
            <p:cNvPr id="28" name="Graphic 7">
              <a:extLst>
                <a:ext uri="{FF2B5EF4-FFF2-40B4-BE49-F238E27FC236}">
                  <a16:creationId xmlns:a16="http://schemas.microsoft.com/office/drawing/2014/main" id="{8B27526A-9C8B-41D8-877C-EC8282DCA43E}"/>
                </a:ext>
              </a:extLst>
            </p:cNvPr>
            <p:cNvGrpSpPr>
              <a:grpSpLocks noChangeAspect="1"/>
            </p:cNvGrpSpPr>
            <p:nvPr/>
          </p:nvGrpSpPr>
          <p:grpSpPr>
            <a:xfrm>
              <a:off x="4653696" y="4333780"/>
              <a:ext cx="357070" cy="446338"/>
              <a:chOff x="99874" y="3375411"/>
              <a:chExt cx="609600" cy="762000"/>
            </a:xfrm>
            <a:solidFill>
              <a:srgbClr val="000000"/>
            </a:solidFill>
          </p:grpSpPr>
          <p:sp>
            <p:nvSpPr>
              <p:cNvPr id="30" name="Freeform: Shape 29">
                <a:extLst>
                  <a:ext uri="{FF2B5EF4-FFF2-40B4-BE49-F238E27FC236}">
                    <a16:creationId xmlns:a16="http://schemas.microsoft.com/office/drawing/2014/main" id="{11B96718-4BA4-4E52-A799-34C7B26423DD}"/>
                  </a:ext>
                </a:extLst>
              </p:cNvPr>
              <p:cNvSpPr/>
              <p:nvPr/>
            </p:nvSpPr>
            <p:spPr>
              <a:xfrm>
                <a:off x="485522" y="3407834"/>
                <a:ext cx="38100" cy="28575"/>
              </a:xfrm>
              <a:custGeom>
                <a:avLst/>
                <a:gdLst>
                  <a:gd name="connsiteX0" fmla="*/ 34166 w 38100"/>
                  <a:gd name="connsiteY0" fmla="*/ 31690 h 28575"/>
                  <a:gd name="connsiteX1" fmla="*/ 42386 w 38100"/>
                  <a:gd name="connsiteY1" fmla="*/ 14497 h 28575"/>
                  <a:gd name="connsiteX2" fmla="*/ 5763 w 38100"/>
                  <a:gd name="connsiteY2" fmla="*/ 0 h 28575"/>
                  <a:gd name="connsiteX3" fmla="*/ 0 w 38100"/>
                  <a:gd name="connsiteY3" fmla="*/ 18155 h 28575"/>
                  <a:gd name="connsiteX4" fmla="*/ 34166 w 38100"/>
                  <a:gd name="connsiteY4" fmla="*/ 3169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8575">
                    <a:moveTo>
                      <a:pt x="34166" y="31690"/>
                    </a:moveTo>
                    <a:lnTo>
                      <a:pt x="42386" y="14497"/>
                    </a:lnTo>
                    <a:cubicBezTo>
                      <a:pt x="30556" y="8830"/>
                      <a:pt x="18231" y="3962"/>
                      <a:pt x="5763" y="0"/>
                    </a:cubicBezTo>
                    <a:lnTo>
                      <a:pt x="0" y="18155"/>
                    </a:lnTo>
                    <a:cubicBezTo>
                      <a:pt x="11630" y="21850"/>
                      <a:pt x="23127" y="26403"/>
                      <a:pt x="34166" y="31690"/>
                    </a:cubicBezTo>
                    <a:close/>
                  </a:path>
                </a:pathLst>
              </a:custGeom>
              <a:grpFill/>
              <a:ln w="9525" cap="flat">
                <a:noFill/>
                <a:prstDash val="solid"/>
                <a:miter/>
              </a:ln>
            </p:spPr>
            <p:txBody>
              <a:bodyPr rtlCol="0" anchor="ctr"/>
              <a:lstStyle/>
              <a:p>
                <a:endParaRPr lang="de-DE"/>
              </a:p>
            </p:txBody>
          </p:sp>
          <p:sp>
            <p:nvSpPr>
              <p:cNvPr id="31" name="Freeform: Shape 30">
                <a:extLst>
                  <a:ext uri="{FF2B5EF4-FFF2-40B4-BE49-F238E27FC236}">
                    <a16:creationId xmlns:a16="http://schemas.microsoft.com/office/drawing/2014/main" id="{BD9F1B0F-AD1F-4B9D-A80E-482CA5CEF9D0}"/>
                  </a:ext>
                </a:extLst>
              </p:cNvPr>
              <p:cNvSpPr/>
              <p:nvPr/>
            </p:nvSpPr>
            <p:spPr>
              <a:xfrm>
                <a:off x="413227" y="3394613"/>
                <a:ext cx="38100" cy="19050"/>
              </a:xfrm>
              <a:custGeom>
                <a:avLst/>
                <a:gdLst>
                  <a:gd name="connsiteX0" fmla="*/ 0 w 38100"/>
                  <a:gd name="connsiteY0" fmla="*/ 19031 h 19050"/>
                  <a:gd name="connsiteX1" fmla="*/ 36586 w 38100"/>
                  <a:gd name="connsiteY1" fmla="*/ 22708 h 19050"/>
                  <a:gd name="connsiteX2" fmla="*/ 39786 w 38100"/>
                  <a:gd name="connsiteY2" fmla="*/ 3934 h 19050"/>
                  <a:gd name="connsiteX3" fmla="*/ 619 w 38100"/>
                  <a:gd name="connsiteY3" fmla="*/ 0 h 19050"/>
                  <a:gd name="connsiteX4" fmla="*/ 0 w 38100"/>
                  <a:gd name="connsiteY4" fmla="*/ 1903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050">
                    <a:moveTo>
                      <a:pt x="0" y="19031"/>
                    </a:moveTo>
                    <a:cubicBezTo>
                      <a:pt x="12278" y="19421"/>
                      <a:pt x="24584" y="20660"/>
                      <a:pt x="36586" y="22708"/>
                    </a:cubicBezTo>
                    <a:lnTo>
                      <a:pt x="39786" y="3934"/>
                    </a:lnTo>
                    <a:cubicBezTo>
                      <a:pt x="26937" y="1743"/>
                      <a:pt x="13764" y="410"/>
                      <a:pt x="619" y="0"/>
                    </a:cubicBezTo>
                    <a:lnTo>
                      <a:pt x="0" y="19031"/>
                    </a:lnTo>
                    <a:close/>
                  </a:path>
                </a:pathLst>
              </a:custGeom>
              <a:grpFill/>
              <a:ln w="9525" cap="flat">
                <a:noFill/>
                <a:prstDash val="solid"/>
                <a:miter/>
              </a:ln>
            </p:spPr>
            <p:txBody>
              <a:bodyPr rtlCol="0" anchor="ctr"/>
              <a:lstStyle/>
              <a:p>
                <a:endParaRPr lang="de-DE"/>
              </a:p>
            </p:txBody>
          </p:sp>
          <p:sp>
            <p:nvSpPr>
              <p:cNvPr id="32" name="Freeform: Shape 31">
                <a:extLst>
                  <a:ext uri="{FF2B5EF4-FFF2-40B4-BE49-F238E27FC236}">
                    <a16:creationId xmlns:a16="http://schemas.microsoft.com/office/drawing/2014/main" id="{44408566-5865-4563-A526-42E9ED17D887}"/>
                  </a:ext>
                </a:extLst>
              </p:cNvPr>
              <p:cNvSpPr/>
              <p:nvPr/>
            </p:nvSpPr>
            <p:spPr>
              <a:xfrm>
                <a:off x="551673" y="3441753"/>
                <a:ext cx="38100" cy="28575"/>
              </a:xfrm>
              <a:custGeom>
                <a:avLst/>
                <a:gdLst>
                  <a:gd name="connsiteX0" fmla="*/ 0 w 38100"/>
                  <a:gd name="connsiteY0" fmla="*/ 15888 h 28575"/>
                  <a:gd name="connsiteX1" fmla="*/ 27727 w 38100"/>
                  <a:gd name="connsiteY1" fmla="*/ 36967 h 28575"/>
                  <a:gd name="connsiteX2" fmla="*/ 40224 w 38100"/>
                  <a:gd name="connsiteY2" fmla="*/ 22584 h 28575"/>
                  <a:gd name="connsiteX3" fmla="*/ 10506 w 38100"/>
                  <a:gd name="connsiteY3" fmla="*/ 0 h 28575"/>
                  <a:gd name="connsiteX4" fmla="*/ 0 w 38100"/>
                  <a:gd name="connsiteY4" fmla="*/ 158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8575">
                    <a:moveTo>
                      <a:pt x="0" y="15888"/>
                    </a:moveTo>
                    <a:cubicBezTo>
                      <a:pt x="9658" y="22269"/>
                      <a:pt x="18983" y="29366"/>
                      <a:pt x="27727" y="36967"/>
                    </a:cubicBezTo>
                    <a:lnTo>
                      <a:pt x="40224" y="22584"/>
                    </a:lnTo>
                    <a:cubicBezTo>
                      <a:pt x="30851" y="14440"/>
                      <a:pt x="20850" y="6839"/>
                      <a:pt x="10506" y="0"/>
                    </a:cubicBezTo>
                    <a:lnTo>
                      <a:pt x="0" y="15888"/>
                    </a:lnTo>
                    <a:close/>
                  </a:path>
                </a:pathLst>
              </a:custGeom>
              <a:grpFill/>
              <a:ln w="9525" cap="flat">
                <a:noFill/>
                <a:prstDash val="solid"/>
                <a:miter/>
              </a:ln>
            </p:spPr>
            <p:txBody>
              <a:bodyPr rtlCol="0" anchor="ctr"/>
              <a:lstStyle/>
              <a:p>
                <a:endParaRPr lang="de-DE"/>
              </a:p>
            </p:txBody>
          </p:sp>
          <p:sp>
            <p:nvSpPr>
              <p:cNvPr id="33" name="Freeform: Shape 32">
                <a:extLst>
                  <a:ext uri="{FF2B5EF4-FFF2-40B4-BE49-F238E27FC236}">
                    <a16:creationId xmlns:a16="http://schemas.microsoft.com/office/drawing/2014/main" id="{112899C8-14C3-45F9-8A54-75ED30B2CAA4}"/>
                  </a:ext>
                </a:extLst>
              </p:cNvPr>
              <p:cNvSpPr/>
              <p:nvPr/>
            </p:nvSpPr>
            <p:spPr>
              <a:xfrm>
                <a:off x="128449" y="3396042"/>
                <a:ext cx="247650" cy="180975"/>
              </a:xfrm>
              <a:custGeom>
                <a:avLst/>
                <a:gdLst>
                  <a:gd name="connsiteX0" fmla="*/ 57150 w 247650"/>
                  <a:gd name="connsiteY0" fmla="*/ 160344 h 180975"/>
                  <a:gd name="connsiteX1" fmla="*/ 50540 w 247650"/>
                  <a:gd name="connsiteY1" fmla="*/ 142294 h 180975"/>
                  <a:gd name="connsiteX2" fmla="*/ 211836 w 247650"/>
                  <a:gd name="connsiteY2" fmla="*/ 25279 h 180975"/>
                  <a:gd name="connsiteX3" fmla="*/ 211836 w 247650"/>
                  <a:gd name="connsiteY3" fmla="*/ 25289 h 180975"/>
                  <a:gd name="connsiteX4" fmla="*/ 248041 w 247650"/>
                  <a:gd name="connsiteY4" fmla="*/ 18936 h 180975"/>
                  <a:gd name="connsiteX5" fmla="*/ 246050 w 247650"/>
                  <a:gd name="connsiteY5" fmla="*/ 0 h 180975"/>
                  <a:gd name="connsiteX6" fmla="*/ 207264 w 247650"/>
                  <a:gd name="connsiteY6" fmla="*/ 6801 h 180975"/>
                  <a:gd name="connsiteX7" fmla="*/ 207264 w 247650"/>
                  <a:gd name="connsiteY7" fmla="*/ 6791 h 180975"/>
                  <a:gd name="connsiteX8" fmla="*/ 34309 w 247650"/>
                  <a:gd name="connsiteY8" fmla="*/ 132350 h 180975"/>
                  <a:gd name="connsiteX9" fmla="*/ 28575 w 247650"/>
                  <a:gd name="connsiteY9" fmla="*/ 131769 h 180975"/>
                  <a:gd name="connsiteX10" fmla="*/ 0 w 247650"/>
                  <a:gd name="connsiteY10" fmla="*/ 160344 h 180975"/>
                  <a:gd name="connsiteX11" fmla="*/ 28575 w 247650"/>
                  <a:gd name="connsiteY11" fmla="*/ 188919 h 180975"/>
                  <a:gd name="connsiteX12" fmla="*/ 57150 w 247650"/>
                  <a:gd name="connsiteY12" fmla="*/ 160344 h 180975"/>
                  <a:gd name="connsiteX13" fmla="*/ 28575 w 247650"/>
                  <a:gd name="connsiteY13" fmla="*/ 169869 h 180975"/>
                  <a:gd name="connsiteX14" fmla="*/ 19050 w 247650"/>
                  <a:gd name="connsiteY14" fmla="*/ 160344 h 180975"/>
                  <a:gd name="connsiteX15" fmla="*/ 28575 w 247650"/>
                  <a:gd name="connsiteY15" fmla="*/ 150819 h 180975"/>
                  <a:gd name="connsiteX16" fmla="*/ 38100 w 247650"/>
                  <a:gd name="connsiteY16" fmla="*/ 160344 h 180975"/>
                  <a:gd name="connsiteX17" fmla="*/ 28575 w 247650"/>
                  <a:gd name="connsiteY17" fmla="*/ 1698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650" h="180975">
                    <a:moveTo>
                      <a:pt x="57150" y="160344"/>
                    </a:moveTo>
                    <a:cubicBezTo>
                      <a:pt x="57150" y="153467"/>
                      <a:pt x="54607" y="147228"/>
                      <a:pt x="50540" y="142294"/>
                    </a:cubicBezTo>
                    <a:cubicBezTo>
                      <a:pt x="87059" y="84211"/>
                      <a:pt x="145390" y="41729"/>
                      <a:pt x="211836" y="25279"/>
                    </a:cubicBezTo>
                    <a:lnTo>
                      <a:pt x="211836" y="25289"/>
                    </a:lnTo>
                    <a:cubicBezTo>
                      <a:pt x="223685" y="22346"/>
                      <a:pt x="235858" y="20222"/>
                      <a:pt x="248041" y="18936"/>
                    </a:cubicBezTo>
                    <a:lnTo>
                      <a:pt x="246050" y="0"/>
                    </a:lnTo>
                    <a:cubicBezTo>
                      <a:pt x="233010" y="1372"/>
                      <a:pt x="219961" y="3658"/>
                      <a:pt x="207264" y="6801"/>
                    </a:cubicBezTo>
                    <a:lnTo>
                      <a:pt x="207264" y="6791"/>
                    </a:lnTo>
                    <a:cubicBezTo>
                      <a:pt x="135988" y="24432"/>
                      <a:pt x="73428" y="70028"/>
                      <a:pt x="34309" y="132350"/>
                    </a:cubicBezTo>
                    <a:cubicBezTo>
                      <a:pt x="32461" y="131969"/>
                      <a:pt x="30537" y="131769"/>
                      <a:pt x="28575" y="131769"/>
                    </a:cubicBezTo>
                    <a:cubicBezTo>
                      <a:pt x="12821" y="131769"/>
                      <a:pt x="0" y="144590"/>
                      <a:pt x="0" y="160344"/>
                    </a:cubicBezTo>
                    <a:cubicBezTo>
                      <a:pt x="0" y="176098"/>
                      <a:pt x="12821" y="188919"/>
                      <a:pt x="28575" y="188919"/>
                    </a:cubicBezTo>
                    <a:cubicBezTo>
                      <a:pt x="44329" y="188919"/>
                      <a:pt x="57150" y="176098"/>
                      <a:pt x="57150" y="160344"/>
                    </a:cubicBezTo>
                    <a:close/>
                    <a:moveTo>
                      <a:pt x="28575" y="169869"/>
                    </a:moveTo>
                    <a:cubicBezTo>
                      <a:pt x="23317" y="169869"/>
                      <a:pt x="19050" y="165602"/>
                      <a:pt x="19050" y="160344"/>
                    </a:cubicBezTo>
                    <a:cubicBezTo>
                      <a:pt x="19050" y="155086"/>
                      <a:pt x="23317" y="150819"/>
                      <a:pt x="28575" y="150819"/>
                    </a:cubicBezTo>
                    <a:cubicBezTo>
                      <a:pt x="33833" y="150819"/>
                      <a:pt x="38100" y="155086"/>
                      <a:pt x="38100" y="160344"/>
                    </a:cubicBezTo>
                    <a:cubicBezTo>
                      <a:pt x="38100" y="165602"/>
                      <a:pt x="33833" y="169869"/>
                      <a:pt x="28575" y="169869"/>
                    </a:cubicBezTo>
                    <a:close/>
                  </a:path>
                </a:pathLst>
              </a:custGeom>
              <a:grpFill/>
              <a:ln w="9525" cap="flat">
                <a:noFill/>
                <a:prstDash val="solid"/>
                <a:miter/>
              </a:ln>
            </p:spPr>
            <p:txBody>
              <a:bodyPr rtlCol="0" anchor="ctr"/>
              <a:lstStyle/>
              <a:p>
                <a:endParaRPr lang="de-DE"/>
              </a:p>
            </p:txBody>
          </p:sp>
          <p:sp>
            <p:nvSpPr>
              <p:cNvPr id="34" name="Freeform: Shape 33">
                <a:extLst>
                  <a:ext uri="{FF2B5EF4-FFF2-40B4-BE49-F238E27FC236}">
                    <a16:creationId xmlns:a16="http://schemas.microsoft.com/office/drawing/2014/main" id="{F0E1D374-20D1-44CB-B722-D06ADA18A206}"/>
                  </a:ext>
                </a:extLst>
              </p:cNvPr>
              <p:cNvSpPr/>
              <p:nvPr/>
            </p:nvSpPr>
            <p:spPr>
              <a:xfrm>
                <a:off x="217451" y="3881703"/>
                <a:ext cx="38100" cy="28575"/>
              </a:xfrm>
              <a:custGeom>
                <a:avLst/>
                <a:gdLst>
                  <a:gd name="connsiteX0" fmla="*/ 0 w 38100"/>
                  <a:gd name="connsiteY0" fmla="*/ 14383 h 28575"/>
                  <a:gd name="connsiteX1" fmla="*/ 29718 w 38100"/>
                  <a:gd name="connsiteY1" fmla="*/ 36967 h 28575"/>
                  <a:gd name="connsiteX2" fmla="*/ 40234 w 38100"/>
                  <a:gd name="connsiteY2" fmla="*/ 21079 h 28575"/>
                  <a:gd name="connsiteX3" fmla="*/ 12506 w 38100"/>
                  <a:gd name="connsiteY3" fmla="*/ 0 h 28575"/>
                  <a:gd name="connsiteX4" fmla="*/ 0 w 38100"/>
                  <a:gd name="connsiteY4" fmla="*/ 1438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8575">
                    <a:moveTo>
                      <a:pt x="0" y="14383"/>
                    </a:moveTo>
                    <a:cubicBezTo>
                      <a:pt x="9373" y="22527"/>
                      <a:pt x="19374" y="30128"/>
                      <a:pt x="29718" y="36967"/>
                    </a:cubicBezTo>
                    <a:lnTo>
                      <a:pt x="40234" y="21079"/>
                    </a:lnTo>
                    <a:cubicBezTo>
                      <a:pt x="30575" y="14697"/>
                      <a:pt x="21250" y="7601"/>
                      <a:pt x="12506" y="0"/>
                    </a:cubicBezTo>
                    <a:lnTo>
                      <a:pt x="0" y="14383"/>
                    </a:lnTo>
                    <a:close/>
                  </a:path>
                </a:pathLst>
              </a:custGeom>
              <a:grpFill/>
              <a:ln w="9525" cap="flat">
                <a:noFill/>
                <a:prstDash val="solid"/>
                <a:miter/>
              </a:ln>
            </p:spPr>
            <p:txBody>
              <a:bodyPr rtlCol="0" anchor="ctr"/>
              <a:lstStyle/>
              <a:p>
                <a:endParaRPr lang="de-DE"/>
              </a:p>
            </p:txBody>
          </p:sp>
          <p:sp>
            <p:nvSpPr>
              <p:cNvPr id="35" name="Freeform: Shape 34">
                <a:extLst>
                  <a:ext uri="{FF2B5EF4-FFF2-40B4-BE49-F238E27FC236}">
                    <a16:creationId xmlns:a16="http://schemas.microsoft.com/office/drawing/2014/main" id="{ED6AB8E1-463B-47CE-9DF7-B96C1413EEDE}"/>
                  </a:ext>
                </a:extLst>
              </p:cNvPr>
              <p:cNvSpPr/>
              <p:nvPr/>
            </p:nvSpPr>
            <p:spPr>
              <a:xfrm>
                <a:off x="281440" y="3920889"/>
                <a:ext cx="38100" cy="28575"/>
              </a:xfrm>
              <a:custGeom>
                <a:avLst/>
                <a:gdLst>
                  <a:gd name="connsiteX0" fmla="*/ 0 w 38100"/>
                  <a:gd name="connsiteY0" fmla="*/ 17193 h 28575"/>
                  <a:gd name="connsiteX1" fmla="*/ 36624 w 38100"/>
                  <a:gd name="connsiteY1" fmla="*/ 31690 h 28575"/>
                  <a:gd name="connsiteX2" fmla="*/ 42386 w 38100"/>
                  <a:gd name="connsiteY2" fmla="*/ 13535 h 28575"/>
                  <a:gd name="connsiteX3" fmla="*/ 8220 w 38100"/>
                  <a:gd name="connsiteY3" fmla="*/ 0 h 28575"/>
                  <a:gd name="connsiteX4" fmla="*/ 0 w 38100"/>
                  <a:gd name="connsiteY4" fmla="*/ 1719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8575">
                    <a:moveTo>
                      <a:pt x="0" y="17193"/>
                    </a:moveTo>
                    <a:cubicBezTo>
                      <a:pt x="11830" y="22860"/>
                      <a:pt x="24155" y="27727"/>
                      <a:pt x="36624" y="31690"/>
                    </a:cubicBezTo>
                    <a:lnTo>
                      <a:pt x="42386" y="13535"/>
                    </a:lnTo>
                    <a:cubicBezTo>
                      <a:pt x="30756" y="9839"/>
                      <a:pt x="19260" y="5296"/>
                      <a:pt x="8220" y="0"/>
                    </a:cubicBezTo>
                    <a:lnTo>
                      <a:pt x="0" y="17193"/>
                    </a:lnTo>
                    <a:close/>
                  </a:path>
                </a:pathLst>
              </a:custGeom>
              <a:grpFill/>
              <a:ln w="9525" cap="flat">
                <a:noFill/>
                <a:prstDash val="solid"/>
                <a:miter/>
              </a:ln>
            </p:spPr>
            <p:txBody>
              <a:bodyPr rtlCol="0" anchor="ctr"/>
              <a:lstStyle/>
              <a:p>
                <a:endParaRPr lang="de-DE"/>
              </a:p>
            </p:txBody>
          </p:sp>
          <p:sp>
            <p:nvSpPr>
              <p:cNvPr id="36" name="Freeform: Shape 35">
                <a:extLst>
                  <a:ext uri="{FF2B5EF4-FFF2-40B4-BE49-F238E27FC236}">
                    <a16:creationId xmlns:a16="http://schemas.microsoft.com/office/drawing/2014/main" id="{474196FE-F80E-4A94-A504-302FF7B7BEA0}"/>
                  </a:ext>
                </a:extLst>
              </p:cNvPr>
              <p:cNvSpPr/>
              <p:nvPr/>
            </p:nvSpPr>
            <p:spPr>
              <a:xfrm>
                <a:off x="356335" y="3943101"/>
                <a:ext cx="38100" cy="19050"/>
              </a:xfrm>
              <a:custGeom>
                <a:avLst/>
                <a:gdLst>
                  <a:gd name="connsiteX0" fmla="*/ 0 w 38100"/>
                  <a:gd name="connsiteY0" fmla="*/ 18774 h 19050"/>
                  <a:gd name="connsiteX1" fmla="*/ 39167 w 38100"/>
                  <a:gd name="connsiteY1" fmla="*/ 22708 h 19050"/>
                  <a:gd name="connsiteX2" fmla="*/ 39776 w 38100"/>
                  <a:gd name="connsiteY2" fmla="*/ 3677 h 19050"/>
                  <a:gd name="connsiteX3" fmla="*/ 3191 w 38100"/>
                  <a:gd name="connsiteY3" fmla="*/ 0 h 19050"/>
                  <a:gd name="connsiteX4" fmla="*/ 0 w 38100"/>
                  <a:gd name="connsiteY4" fmla="*/ 18774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050">
                    <a:moveTo>
                      <a:pt x="0" y="18774"/>
                    </a:moveTo>
                    <a:cubicBezTo>
                      <a:pt x="12849" y="20965"/>
                      <a:pt x="26022" y="22298"/>
                      <a:pt x="39167" y="22708"/>
                    </a:cubicBezTo>
                    <a:lnTo>
                      <a:pt x="39776" y="3677"/>
                    </a:lnTo>
                    <a:cubicBezTo>
                      <a:pt x="27499" y="3286"/>
                      <a:pt x="15192" y="2048"/>
                      <a:pt x="3191" y="0"/>
                    </a:cubicBezTo>
                    <a:lnTo>
                      <a:pt x="0" y="18774"/>
                    </a:lnTo>
                    <a:close/>
                  </a:path>
                </a:pathLst>
              </a:custGeom>
              <a:grpFill/>
              <a:ln w="9525" cap="flat">
                <a:noFill/>
                <a:prstDash val="solid"/>
                <a:miter/>
              </a:ln>
            </p:spPr>
            <p:txBody>
              <a:bodyPr rtlCol="0" anchor="ctr"/>
              <a:lstStyle/>
              <a:p>
                <a:endParaRPr lang="de-DE"/>
              </a:p>
            </p:txBody>
          </p:sp>
          <p:sp>
            <p:nvSpPr>
              <p:cNvPr id="37" name="Freeform: Shape 36">
                <a:extLst>
                  <a:ext uri="{FF2B5EF4-FFF2-40B4-BE49-F238E27FC236}">
                    <a16:creationId xmlns:a16="http://schemas.microsoft.com/office/drawing/2014/main" id="{3982D660-C5C3-4DBD-99F5-31D532B33C33}"/>
                  </a:ext>
                </a:extLst>
              </p:cNvPr>
              <p:cNvSpPr/>
              <p:nvPr/>
            </p:nvSpPr>
            <p:spPr>
              <a:xfrm>
                <a:off x="432858" y="3775461"/>
                <a:ext cx="247650" cy="180975"/>
              </a:xfrm>
              <a:custGeom>
                <a:avLst/>
                <a:gdLst>
                  <a:gd name="connsiteX0" fmla="*/ 219466 w 247650"/>
                  <a:gd name="connsiteY0" fmla="*/ 0 h 180975"/>
                  <a:gd name="connsiteX1" fmla="*/ 190891 w 247650"/>
                  <a:gd name="connsiteY1" fmla="*/ 28575 h 180975"/>
                  <a:gd name="connsiteX2" fmla="*/ 197501 w 247650"/>
                  <a:gd name="connsiteY2" fmla="*/ 46625 h 180975"/>
                  <a:gd name="connsiteX3" fmla="*/ 36205 w 247650"/>
                  <a:gd name="connsiteY3" fmla="*/ 163640 h 180975"/>
                  <a:gd name="connsiteX4" fmla="*/ 36205 w 247650"/>
                  <a:gd name="connsiteY4" fmla="*/ 163630 h 180975"/>
                  <a:gd name="connsiteX5" fmla="*/ 0 w 247650"/>
                  <a:gd name="connsiteY5" fmla="*/ 169983 h 180975"/>
                  <a:gd name="connsiteX6" fmla="*/ 1991 w 247650"/>
                  <a:gd name="connsiteY6" fmla="*/ 188919 h 180975"/>
                  <a:gd name="connsiteX7" fmla="*/ 40777 w 247650"/>
                  <a:gd name="connsiteY7" fmla="*/ 182118 h 180975"/>
                  <a:gd name="connsiteX8" fmla="*/ 40777 w 247650"/>
                  <a:gd name="connsiteY8" fmla="*/ 182128 h 180975"/>
                  <a:gd name="connsiteX9" fmla="*/ 213722 w 247650"/>
                  <a:gd name="connsiteY9" fmla="*/ 56569 h 180975"/>
                  <a:gd name="connsiteX10" fmla="*/ 219466 w 247650"/>
                  <a:gd name="connsiteY10" fmla="*/ 57150 h 180975"/>
                  <a:gd name="connsiteX11" fmla="*/ 248041 w 247650"/>
                  <a:gd name="connsiteY11" fmla="*/ 28575 h 180975"/>
                  <a:gd name="connsiteX12" fmla="*/ 219466 w 247650"/>
                  <a:gd name="connsiteY12" fmla="*/ 0 h 180975"/>
                  <a:gd name="connsiteX13" fmla="*/ 219466 w 247650"/>
                  <a:gd name="connsiteY13" fmla="*/ 38100 h 180975"/>
                  <a:gd name="connsiteX14" fmla="*/ 209941 w 247650"/>
                  <a:gd name="connsiteY14" fmla="*/ 28575 h 180975"/>
                  <a:gd name="connsiteX15" fmla="*/ 219466 w 247650"/>
                  <a:gd name="connsiteY15" fmla="*/ 19050 h 180975"/>
                  <a:gd name="connsiteX16" fmla="*/ 228991 w 247650"/>
                  <a:gd name="connsiteY16" fmla="*/ 28575 h 180975"/>
                  <a:gd name="connsiteX17" fmla="*/ 219466 w 247650"/>
                  <a:gd name="connsiteY17" fmla="*/ 3810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7650" h="180975">
                    <a:moveTo>
                      <a:pt x="219466" y="0"/>
                    </a:moveTo>
                    <a:cubicBezTo>
                      <a:pt x="203711" y="0"/>
                      <a:pt x="190891" y="12821"/>
                      <a:pt x="190891" y="28575"/>
                    </a:cubicBezTo>
                    <a:cubicBezTo>
                      <a:pt x="190891" y="35452"/>
                      <a:pt x="193434" y="41691"/>
                      <a:pt x="197501" y="46625"/>
                    </a:cubicBezTo>
                    <a:cubicBezTo>
                      <a:pt x="160982" y="104708"/>
                      <a:pt x="102651" y="147190"/>
                      <a:pt x="36205" y="163640"/>
                    </a:cubicBezTo>
                    <a:lnTo>
                      <a:pt x="36205" y="163630"/>
                    </a:lnTo>
                    <a:cubicBezTo>
                      <a:pt x="24355" y="166573"/>
                      <a:pt x="12182" y="168697"/>
                      <a:pt x="0" y="169983"/>
                    </a:cubicBezTo>
                    <a:lnTo>
                      <a:pt x="1991" y="188919"/>
                    </a:lnTo>
                    <a:cubicBezTo>
                      <a:pt x="15030" y="187547"/>
                      <a:pt x="28080" y="185261"/>
                      <a:pt x="40777" y="182118"/>
                    </a:cubicBezTo>
                    <a:lnTo>
                      <a:pt x="40777" y="182128"/>
                    </a:lnTo>
                    <a:cubicBezTo>
                      <a:pt x="112052" y="164487"/>
                      <a:pt x="174612" y="118891"/>
                      <a:pt x="213722" y="56569"/>
                    </a:cubicBezTo>
                    <a:cubicBezTo>
                      <a:pt x="215579" y="56950"/>
                      <a:pt x="217503" y="57150"/>
                      <a:pt x="219466" y="57150"/>
                    </a:cubicBezTo>
                    <a:cubicBezTo>
                      <a:pt x="235220" y="57150"/>
                      <a:pt x="248041" y="44329"/>
                      <a:pt x="248041" y="28575"/>
                    </a:cubicBezTo>
                    <a:cubicBezTo>
                      <a:pt x="248041" y="12821"/>
                      <a:pt x="235220" y="0"/>
                      <a:pt x="219466" y="0"/>
                    </a:cubicBezTo>
                    <a:close/>
                    <a:moveTo>
                      <a:pt x="219466" y="38100"/>
                    </a:moveTo>
                    <a:cubicBezTo>
                      <a:pt x="214208" y="38100"/>
                      <a:pt x="209941" y="33833"/>
                      <a:pt x="209941" y="28575"/>
                    </a:cubicBezTo>
                    <a:cubicBezTo>
                      <a:pt x="209941" y="23317"/>
                      <a:pt x="214208" y="19050"/>
                      <a:pt x="219466" y="19050"/>
                    </a:cubicBezTo>
                    <a:cubicBezTo>
                      <a:pt x="224723" y="19050"/>
                      <a:pt x="228991" y="23317"/>
                      <a:pt x="228991" y="28575"/>
                    </a:cubicBezTo>
                    <a:cubicBezTo>
                      <a:pt x="228991" y="33833"/>
                      <a:pt x="224723" y="38100"/>
                      <a:pt x="219466" y="38100"/>
                    </a:cubicBezTo>
                    <a:close/>
                  </a:path>
                </a:pathLst>
              </a:custGeom>
              <a:grpFill/>
              <a:ln w="9525" cap="flat">
                <a:noFill/>
                <a:prstDash val="solid"/>
                <a:miter/>
              </a:ln>
            </p:spPr>
            <p:txBody>
              <a:bodyPr rtlCol="0" anchor="ctr"/>
              <a:lstStyle/>
              <a:p>
                <a:endParaRPr lang="de-DE"/>
              </a:p>
            </p:txBody>
          </p:sp>
          <p:sp>
            <p:nvSpPr>
              <p:cNvPr id="38" name="Freeform: Shape 37">
                <a:extLst>
                  <a:ext uri="{FF2B5EF4-FFF2-40B4-BE49-F238E27FC236}">
                    <a16:creationId xmlns:a16="http://schemas.microsoft.com/office/drawing/2014/main" id="{A1139646-D23B-4A89-8133-20868F2975E1}"/>
                  </a:ext>
                </a:extLst>
              </p:cNvPr>
              <p:cNvSpPr/>
              <p:nvPr/>
            </p:nvSpPr>
            <p:spPr>
              <a:xfrm>
                <a:off x="176074" y="3451611"/>
                <a:ext cx="457200" cy="457200"/>
              </a:xfrm>
              <a:custGeom>
                <a:avLst/>
                <a:gdLst>
                  <a:gd name="connsiteX0" fmla="*/ 457200 w 457200"/>
                  <a:gd name="connsiteY0" fmla="*/ 228619 h 457200"/>
                  <a:gd name="connsiteX1" fmla="*/ 457200 w 457200"/>
                  <a:gd name="connsiteY1" fmla="*/ 228581 h 457200"/>
                  <a:gd name="connsiteX2" fmla="*/ 228600 w 457200"/>
                  <a:gd name="connsiteY2" fmla="*/ 0 h 457200"/>
                  <a:gd name="connsiteX3" fmla="*/ 0 w 457200"/>
                  <a:gd name="connsiteY3" fmla="*/ 228581 h 457200"/>
                  <a:gd name="connsiteX4" fmla="*/ 0 w 457200"/>
                  <a:gd name="connsiteY4" fmla="*/ 228619 h 457200"/>
                  <a:gd name="connsiteX5" fmla="*/ 228600 w 457200"/>
                  <a:gd name="connsiteY5" fmla="*/ 457200 h 457200"/>
                  <a:gd name="connsiteX6" fmla="*/ 457200 w 457200"/>
                  <a:gd name="connsiteY6" fmla="*/ 228619 h 457200"/>
                  <a:gd name="connsiteX7" fmla="*/ 228600 w 457200"/>
                  <a:gd name="connsiteY7" fmla="*/ 19050 h 457200"/>
                  <a:gd name="connsiteX8" fmla="*/ 436340 w 457200"/>
                  <a:gd name="connsiteY8" fmla="*/ 201492 h 457200"/>
                  <a:gd name="connsiteX9" fmla="*/ 228600 w 457200"/>
                  <a:gd name="connsiteY9" fmla="*/ 95250 h 457200"/>
                  <a:gd name="connsiteX10" fmla="*/ 20860 w 457200"/>
                  <a:gd name="connsiteY10" fmla="*/ 201492 h 457200"/>
                  <a:gd name="connsiteX11" fmla="*/ 228600 w 457200"/>
                  <a:gd name="connsiteY11" fmla="*/ 19050 h 457200"/>
                  <a:gd name="connsiteX12" fmla="*/ 277235 w 457200"/>
                  <a:gd name="connsiteY12" fmla="*/ 125311 h 457200"/>
                  <a:gd name="connsiteX13" fmla="*/ 258156 w 457200"/>
                  <a:gd name="connsiteY13" fmla="*/ 158363 h 457200"/>
                  <a:gd name="connsiteX14" fmla="*/ 238135 w 457200"/>
                  <a:gd name="connsiteY14" fmla="*/ 153057 h 457200"/>
                  <a:gd name="connsiteX15" fmla="*/ 238135 w 457200"/>
                  <a:gd name="connsiteY15" fmla="*/ 114814 h 457200"/>
                  <a:gd name="connsiteX16" fmla="*/ 240773 w 457200"/>
                  <a:gd name="connsiteY16" fmla="*/ 114957 h 457200"/>
                  <a:gd name="connsiteX17" fmla="*/ 277235 w 457200"/>
                  <a:gd name="connsiteY17" fmla="*/ 125311 h 457200"/>
                  <a:gd name="connsiteX18" fmla="*/ 228600 w 457200"/>
                  <a:gd name="connsiteY18" fmla="*/ 285750 h 457200"/>
                  <a:gd name="connsiteX19" fmla="*/ 171450 w 457200"/>
                  <a:gd name="connsiteY19" fmla="*/ 228600 h 457200"/>
                  <a:gd name="connsiteX20" fmla="*/ 228600 w 457200"/>
                  <a:gd name="connsiteY20" fmla="*/ 171450 h 457200"/>
                  <a:gd name="connsiteX21" fmla="*/ 285750 w 457200"/>
                  <a:gd name="connsiteY21" fmla="*/ 228600 h 457200"/>
                  <a:gd name="connsiteX22" fmla="*/ 228600 w 457200"/>
                  <a:gd name="connsiteY22" fmla="*/ 285750 h 457200"/>
                  <a:gd name="connsiteX23" fmla="*/ 167992 w 457200"/>
                  <a:gd name="connsiteY23" fmla="*/ 182604 h 457200"/>
                  <a:gd name="connsiteX24" fmla="*/ 134807 w 457200"/>
                  <a:gd name="connsiteY24" fmla="*/ 163449 h 457200"/>
                  <a:gd name="connsiteX25" fmla="*/ 163449 w 457200"/>
                  <a:gd name="connsiteY25" fmla="*/ 134807 h 457200"/>
                  <a:gd name="connsiteX26" fmla="*/ 182604 w 457200"/>
                  <a:gd name="connsiteY26" fmla="*/ 167992 h 457200"/>
                  <a:gd name="connsiteX27" fmla="*/ 167992 w 457200"/>
                  <a:gd name="connsiteY27" fmla="*/ 182604 h 457200"/>
                  <a:gd name="connsiteX28" fmla="*/ 182604 w 457200"/>
                  <a:gd name="connsiteY28" fmla="*/ 289208 h 457200"/>
                  <a:gd name="connsiteX29" fmla="*/ 163449 w 457200"/>
                  <a:gd name="connsiteY29" fmla="*/ 322393 h 457200"/>
                  <a:gd name="connsiteX30" fmla="*/ 134807 w 457200"/>
                  <a:gd name="connsiteY30" fmla="*/ 293751 h 457200"/>
                  <a:gd name="connsiteX31" fmla="*/ 167992 w 457200"/>
                  <a:gd name="connsiteY31" fmla="*/ 274596 h 457200"/>
                  <a:gd name="connsiteX32" fmla="*/ 182604 w 457200"/>
                  <a:gd name="connsiteY32" fmla="*/ 289208 h 457200"/>
                  <a:gd name="connsiteX33" fmla="*/ 289208 w 457200"/>
                  <a:gd name="connsiteY33" fmla="*/ 274596 h 457200"/>
                  <a:gd name="connsiteX34" fmla="*/ 322393 w 457200"/>
                  <a:gd name="connsiteY34" fmla="*/ 293751 h 457200"/>
                  <a:gd name="connsiteX35" fmla="*/ 293751 w 457200"/>
                  <a:gd name="connsiteY35" fmla="*/ 322393 h 457200"/>
                  <a:gd name="connsiteX36" fmla="*/ 274596 w 457200"/>
                  <a:gd name="connsiteY36" fmla="*/ 289208 h 457200"/>
                  <a:gd name="connsiteX37" fmla="*/ 289208 w 457200"/>
                  <a:gd name="connsiteY37" fmla="*/ 274596 h 457200"/>
                  <a:gd name="connsiteX38" fmla="*/ 274596 w 457200"/>
                  <a:gd name="connsiteY38" fmla="*/ 167992 h 457200"/>
                  <a:gd name="connsiteX39" fmla="*/ 293751 w 457200"/>
                  <a:gd name="connsiteY39" fmla="*/ 134807 h 457200"/>
                  <a:gd name="connsiteX40" fmla="*/ 322393 w 457200"/>
                  <a:gd name="connsiteY40" fmla="*/ 163449 h 457200"/>
                  <a:gd name="connsiteX41" fmla="*/ 289208 w 457200"/>
                  <a:gd name="connsiteY41" fmla="*/ 182604 h 457200"/>
                  <a:gd name="connsiteX42" fmla="*/ 274596 w 457200"/>
                  <a:gd name="connsiteY42" fmla="*/ 167992 h 457200"/>
                  <a:gd name="connsiteX43" fmla="*/ 219075 w 457200"/>
                  <a:gd name="connsiteY43" fmla="*/ 114824 h 457200"/>
                  <a:gd name="connsiteX44" fmla="*/ 219075 w 457200"/>
                  <a:gd name="connsiteY44" fmla="*/ 153067 h 457200"/>
                  <a:gd name="connsiteX45" fmla="*/ 199053 w 457200"/>
                  <a:gd name="connsiteY45" fmla="*/ 158372 h 457200"/>
                  <a:gd name="connsiteX46" fmla="*/ 179975 w 457200"/>
                  <a:gd name="connsiteY46" fmla="*/ 125320 h 457200"/>
                  <a:gd name="connsiteX47" fmla="*/ 216446 w 457200"/>
                  <a:gd name="connsiteY47" fmla="*/ 114976 h 457200"/>
                  <a:gd name="connsiteX48" fmla="*/ 219075 w 457200"/>
                  <a:gd name="connsiteY48" fmla="*/ 114824 h 457200"/>
                  <a:gd name="connsiteX49" fmla="*/ 125311 w 457200"/>
                  <a:gd name="connsiteY49" fmla="*/ 179965 h 457200"/>
                  <a:gd name="connsiteX50" fmla="*/ 158363 w 457200"/>
                  <a:gd name="connsiteY50" fmla="*/ 199044 h 457200"/>
                  <a:gd name="connsiteX51" fmla="*/ 153057 w 457200"/>
                  <a:gd name="connsiteY51" fmla="*/ 219065 h 457200"/>
                  <a:gd name="connsiteX52" fmla="*/ 114776 w 457200"/>
                  <a:gd name="connsiteY52" fmla="*/ 219065 h 457200"/>
                  <a:gd name="connsiteX53" fmla="*/ 125311 w 457200"/>
                  <a:gd name="connsiteY53" fmla="*/ 179965 h 457200"/>
                  <a:gd name="connsiteX54" fmla="*/ 153057 w 457200"/>
                  <a:gd name="connsiteY54" fmla="*/ 238125 h 457200"/>
                  <a:gd name="connsiteX55" fmla="*/ 158363 w 457200"/>
                  <a:gd name="connsiteY55" fmla="*/ 258147 h 457200"/>
                  <a:gd name="connsiteX56" fmla="*/ 125311 w 457200"/>
                  <a:gd name="connsiteY56" fmla="*/ 277225 h 457200"/>
                  <a:gd name="connsiteX57" fmla="*/ 114776 w 457200"/>
                  <a:gd name="connsiteY57" fmla="*/ 238115 h 457200"/>
                  <a:gd name="connsiteX58" fmla="*/ 153057 w 457200"/>
                  <a:gd name="connsiteY58" fmla="*/ 238115 h 457200"/>
                  <a:gd name="connsiteX59" fmla="*/ 179965 w 457200"/>
                  <a:gd name="connsiteY59" fmla="*/ 331889 h 457200"/>
                  <a:gd name="connsiteX60" fmla="*/ 199044 w 457200"/>
                  <a:gd name="connsiteY60" fmla="*/ 298837 h 457200"/>
                  <a:gd name="connsiteX61" fmla="*/ 219065 w 457200"/>
                  <a:gd name="connsiteY61" fmla="*/ 304143 h 457200"/>
                  <a:gd name="connsiteX62" fmla="*/ 219065 w 457200"/>
                  <a:gd name="connsiteY62" fmla="*/ 342386 h 457200"/>
                  <a:gd name="connsiteX63" fmla="*/ 216427 w 457200"/>
                  <a:gd name="connsiteY63" fmla="*/ 342243 h 457200"/>
                  <a:gd name="connsiteX64" fmla="*/ 179965 w 457200"/>
                  <a:gd name="connsiteY64" fmla="*/ 331889 h 457200"/>
                  <a:gd name="connsiteX65" fmla="*/ 238125 w 457200"/>
                  <a:gd name="connsiteY65" fmla="*/ 342376 h 457200"/>
                  <a:gd name="connsiteX66" fmla="*/ 238125 w 457200"/>
                  <a:gd name="connsiteY66" fmla="*/ 304133 h 457200"/>
                  <a:gd name="connsiteX67" fmla="*/ 258147 w 457200"/>
                  <a:gd name="connsiteY67" fmla="*/ 298828 h 457200"/>
                  <a:gd name="connsiteX68" fmla="*/ 277225 w 457200"/>
                  <a:gd name="connsiteY68" fmla="*/ 331880 h 457200"/>
                  <a:gd name="connsiteX69" fmla="*/ 240754 w 457200"/>
                  <a:gd name="connsiteY69" fmla="*/ 342224 h 457200"/>
                  <a:gd name="connsiteX70" fmla="*/ 238125 w 457200"/>
                  <a:gd name="connsiteY70" fmla="*/ 342376 h 457200"/>
                  <a:gd name="connsiteX71" fmla="*/ 331889 w 457200"/>
                  <a:gd name="connsiteY71" fmla="*/ 277235 h 457200"/>
                  <a:gd name="connsiteX72" fmla="*/ 298837 w 457200"/>
                  <a:gd name="connsiteY72" fmla="*/ 258156 h 457200"/>
                  <a:gd name="connsiteX73" fmla="*/ 304143 w 457200"/>
                  <a:gd name="connsiteY73" fmla="*/ 238135 h 457200"/>
                  <a:gd name="connsiteX74" fmla="*/ 342424 w 457200"/>
                  <a:gd name="connsiteY74" fmla="*/ 238135 h 457200"/>
                  <a:gd name="connsiteX75" fmla="*/ 331889 w 457200"/>
                  <a:gd name="connsiteY75" fmla="*/ 277235 h 457200"/>
                  <a:gd name="connsiteX76" fmla="*/ 304143 w 457200"/>
                  <a:gd name="connsiteY76" fmla="*/ 219075 h 457200"/>
                  <a:gd name="connsiteX77" fmla="*/ 298837 w 457200"/>
                  <a:gd name="connsiteY77" fmla="*/ 199053 h 457200"/>
                  <a:gd name="connsiteX78" fmla="*/ 331889 w 457200"/>
                  <a:gd name="connsiteY78" fmla="*/ 179975 h 457200"/>
                  <a:gd name="connsiteX79" fmla="*/ 342424 w 457200"/>
                  <a:gd name="connsiteY79" fmla="*/ 219085 h 457200"/>
                  <a:gd name="connsiteX80" fmla="*/ 304143 w 457200"/>
                  <a:gd name="connsiteY80" fmla="*/ 219085 h 457200"/>
                  <a:gd name="connsiteX81" fmla="*/ 95250 w 457200"/>
                  <a:gd name="connsiteY81" fmla="*/ 228600 h 457200"/>
                  <a:gd name="connsiteX82" fmla="*/ 126054 w 457200"/>
                  <a:gd name="connsiteY82" fmla="*/ 313715 h 457200"/>
                  <a:gd name="connsiteX83" fmla="*/ 22003 w 457200"/>
                  <a:gd name="connsiteY83" fmla="*/ 228590 h 457200"/>
                  <a:gd name="connsiteX84" fmla="*/ 126121 w 457200"/>
                  <a:gd name="connsiteY84" fmla="*/ 143408 h 457200"/>
                  <a:gd name="connsiteX85" fmla="*/ 95250 w 457200"/>
                  <a:gd name="connsiteY85" fmla="*/ 228600 h 457200"/>
                  <a:gd name="connsiteX86" fmla="*/ 361950 w 457200"/>
                  <a:gd name="connsiteY86" fmla="*/ 228600 h 457200"/>
                  <a:gd name="connsiteX87" fmla="*/ 331146 w 457200"/>
                  <a:gd name="connsiteY87" fmla="*/ 143485 h 457200"/>
                  <a:gd name="connsiteX88" fmla="*/ 435197 w 457200"/>
                  <a:gd name="connsiteY88" fmla="*/ 228610 h 457200"/>
                  <a:gd name="connsiteX89" fmla="*/ 331079 w 457200"/>
                  <a:gd name="connsiteY89" fmla="*/ 313792 h 457200"/>
                  <a:gd name="connsiteX90" fmla="*/ 361950 w 457200"/>
                  <a:gd name="connsiteY90" fmla="*/ 228600 h 457200"/>
                  <a:gd name="connsiteX91" fmla="*/ 228600 w 457200"/>
                  <a:gd name="connsiteY91" fmla="*/ 438150 h 457200"/>
                  <a:gd name="connsiteX92" fmla="*/ 20860 w 457200"/>
                  <a:gd name="connsiteY92" fmla="*/ 255708 h 457200"/>
                  <a:gd name="connsiteX93" fmla="*/ 228600 w 457200"/>
                  <a:gd name="connsiteY93" fmla="*/ 361950 h 457200"/>
                  <a:gd name="connsiteX94" fmla="*/ 436340 w 457200"/>
                  <a:gd name="connsiteY94" fmla="*/ 255708 h 457200"/>
                  <a:gd name="connsiteX95" fmla="*/ 228600 w 457200"/>
                  <a:gd name="connsiteY95" fmla="*/ 4381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57200" h="457200">
                    <a:moveTo>
                      <a:pt x="457200" y="228619"/>
                    </a:moveTo>
                    <a:cubicBezTo>
                      <a:pt x="457200" y="228600"/>
                      <a:pt x="457200" y="228600"/>
                      <a:pt x="457200" y="228581"/>
                    </a:cubicBezTo>
                    <a:cubicBezTo>
                      <a:pt x="457190" y="102546"/>
                      <a:pt x="354644" y="0"/>
                      <a:pt x="228600" y="0"/>
                    </a:cubicBezTo>
                    <a:cubicBezTo>
                      <a:pt x="102556" y="0"/>
                      <a:pt x="10" y="102546"/>
                      <a:pt x="0" y="228581"/>
                    </a:cubicBezTo>
                    <a:cubicBezTo>
                      <a:pt x="0" y="228600"/>
                      <a:pt x="0" y="228600"/>
                      <a:pt x="0" y="228619"/>
                    </a:cubicBezTo>
                    <a:cubicBezTo>
                      <a:pt x="10" y="354654"/>
                      <a:pt x="102556" y="457200"/>
                      <a:pt x="228600" y="457200"/>
                    </a:cubicBezTo>
                    <a:cubicBezTo>
                      <a:pt x="354644" y="457200"/>
                      <a:pt x="457190" y="354654"/>
                      <a:pt x="457200" y="228619"/>
                    </a:cubicBezTo>
                    <a:close/>
                    <a:moveTo>
                      <a:pt x="228600" y="19050"/>
                    </a:moveTo>
                    <a:cubicBezTo>
                      <a:pt x="334956" y="19050"/>
                      <a:pt x="422996" y="98717"/>
                      <a:pt x="436340" y="201492"/>
                    </a:cubicBezTo>
                    <a:cubicBezTo>
                      <a:pt x="401603" y="165173"/>
                      <a:pt x="322536" y="95250"/>
                      <a:pt x="228600" y="95250"/>
                    </a:cubicBezTo>
                    <a:cubicBezTo>
                      <a:pt x="134664" y="95250"/>
                      <a:pt x="55597" y="165173"/>
                      <a:pt x="20860" y="201492"/>
                    </a:cubicBezTo>
                    <a:cubicBezTo>
                      <a:pt x="34204" y="98717"/>
                      <a:pt x="122244" y="19050"/>
                      <a:pt x="228600" y="19050"/>
                    </a:cubicBezTo>
                    <a:close/>
                    <a:moveTo>
                      <a:pt x="277235" y="125311"/>
                    </a:moveTo>
                    <a:lnTo>
                      <a:pt x="258156" y="158363"/>
                    </a:lnTo>
                    <a:cubicBezTo>
                      <a:pt x="251870" y="155705"/>
                      <a:pt x="245135" y="153934"/>
                      <a:pt x="238135" y="153057"/>
                    </a:cubicBezTo>
                    <a:lnTo>
                      <a:pt x="238135" y="114814"/>
                    </a:lnTo>
                    <a:cubicBezTo>
                      <a:pt x="239011" y="114862"/>
                      <a:pt x="239897" y="114900"/>
                      <a:pt x="240773" y="114957"/>
                    </a:cubicBezTo>
                    <a:cubicBezTo>
                      <a:pt x="253698" y="116338"/>
                      <a:pt x="265938" y="119977"/>
                      <a:pt x="277235" y="125311"/>
                    </a:cubicBezTo>
                    <a:close/>
                    <a:moveTo>
                      <a:pt x="228600" y="285750"/>
                    </a:moveTo>
                    <a:cubicBezTo>
                      <a:pt x="197082" y="285750"/>
                      <a:pt x="171450" y="260118"/>
                      <a:pt x="171450" y="228600"/>
                    </a:cubicBezTo>
                    <a:cubicBezTo>
                      <a:pt x="171450" y="197082"/>
                      <a:pt x="197082" y="171450"/>
                      <a:pt x="228600" y="171450"/>
                    </a:cubicBezTo>
                    <a:cubicBezTo>
                      <a:pt x="260118" y="171450"/>
                      <a:pt x="285750" y="197082"/>
                      <a:pt x="285750" y="228600"/>
                    </a:cubicBezTo>
                    <a:cubicBezTo>
                      <a:pt x="285750" y="260118"/>
                      <a:pt x="260118" y="285750"/>
                      <a:pt x="228600" y="285750"/>
                    </a:cubicBezTo>
                    <a:close/>
                    <a:moveTo>
                      <a:pt x="167992" y="182604"/>
                    </a:moveTo>
                    <a:lnTo>
                      <a:pt x="134807" y="163449"/>
                    </a:lnTo>
                    <a:cubicBezTo>
                      <a:pt x="142580" y="152286"/>
                      <a:pt x="152286" y="142580"/>
                      <a:pt x="163449" y="134807"/>
                    </a:cubicBezTo>
                    <a:lnTo>
                      <a:pt x="182604" y="167992"/>
                    </a:lnTo>
                    <a:cubicBezTo>
                      <a:pt x="177098" y="172183"/>
                      <a:pt x="172183" y="177098"/>
                      <a:pt x="167992" y="182604"/>
                    </a:cubicBezTo>
                    <a:close/>
                    <a:moveTo>
                      <a:pt x="182604" y="289208"/>
                    </a:moveTo>
                    <a:lnTo>
                      <a:pt x="163449" y="322393"/>
                    </a:lnTo>
                    <a:cubicBezTo>
                      <a:pt x="152286" y="314620"/>
                      <a:pt x="142580" y="304914"/>
                      <a:pt x="134807" y="293751"/>
                    </a:cubicBezTo>
                    <a:lnTo>
                      <a:pt x="167992" y="274596"/>
                    </a:lnTo>
                    <a:cubicBezTo>
                      <a:pt x="172183" y="280102"/>
                      <a:pt x="177098" y="285017"/>
                      <a:pt x="182604" y="289208"/>
                    </a:cubicBezTo>
                    <a:close/>
                    <a:moveTo>
                      <a:pt x="289208" y="274596"/>
                    </a:moveTo>
                    <a:lnTo>
                      <a:pt x="322393" y="293751"/>
                    </a:lnTo>
                    <a:cubicBezTo>
                      <a:pt x="314620" y="304914"/>
                      <a:pt x="304914" y="314620"/>
                      <a:pt x="293751" y="322393"/>
                    </a:cubicBezTo>
                    <a:lnTo>
                      <a:pt x="274596" y="289208"/>
                    </a:lnTo>
                    <a:cubicBezTo>
                      <a:pt x="280102" y="285017"/>
                      <a:pt x="285017" y="280102"/>
                      <a:pt x="289208" y="274596"/>
                    </a:cubicBezTo>
                    <a:close/>
                    <a:moveTo>
                      <a:pt x="274596" y="167992"/>
                    </a:moveTo>
                    <a:lnTo>
                      <a:pt x="293751" y="134807"/>
                    </a:lnTo>
                    <a:cubicBezTo>
                      <a:pt x="304914" y="142580"/>
                      <a:pt x="314620" y="152286"/>
                      <a:pt x="322393" y="163449"/>
                    </a:cubicBezTo>
                    <a:lnTo>
                      <a:pt x="289208" y="182604"/>
                    </a:lnTo>
                    <a:cubicBezTo>
                      <a:pt x="285017" y="177098"/>
                      <a:pt x="280102" y="172183"/>
                      <a:pt x="274596" y="167992"/>
                    </a:cubicBezTo>
                    <a:close/>
                    <a:moveTo>
                      <a:pt x="219075" y="114824"/>
                    </a:moveTo>
                    <a:lnTo>
                      <a:pt x="219075" y="153067"/>
                    </a:lnTo>
                    <a:cubicBezTo>
                      <a:pt x="212074" y="153943"/>
                      <a:pt x="205340" y="155715"/>
                      <a:pt x="199053" y="158372"/>
                    </a:cubicBezTo>
                    <a:lnTo>
                      <a:pt x="179975" y="125320"/>
                    </a:lnTo>
                    <a:cubicBezTo>
                      <a:pt x="191272" y="119986"/>
                      <a:pt x="203511" y="116348"/>
                      <a:pt x="216446" y="114976"/>
                    </a:cubicBezTo>
                    <a:cubicBezTo>
                      <a:pt x="217322" y="114900"/>
                      <a:pt x="218199" y="114871"/>
                      <a:pt x="219075" y="114824"/>
                    </a:cubicBezTo>
                    <a:close/>
                    <a:moveTo>
                      <a:pt x="125311" y="179965"/>
                    </a:moveTo>
                    <a:lnTo>
                      <a:pt x="158363" y="199044"/>
                    </a:lnTo>
                    <a:cubicBezTo>
                      <a:pt x="155705" y="205330"/>
                      <a:pt x="153934" y="212065"/>
                      <a:pt x="153057" y="219065"/>
                    </a:cubicBezTo>
                    <a:lnTo>
                      <a:pt x="114776" y="219065"/>
                    </a:lnTo>
                    <a:cubicBezTo>
                      <a:pt x="115938" y="205178"/>
                      <a:pt x="119615" y="192024"/>
                      <a:pt x="125311" y="179965"/>
                    </a:cubicBezTo>
                    <a:close/>
                    <a:moveTo>
                      <a:pt x="153057" y="238125"/>
                    </a:moveTo>
                    <a:cubicBezTo>
                      <a:pt x="153934" y="245126"/>
                      <a:pt x="155705" y="251860"/>
                      <a:pt x="158363" y="258147"/>
                    </a:cubicBezTo>
                    <a:lnTo>
                      <a:pt x="125311" y="277225"/>
                    </a:lnTo>
                    <a:cubicBezTo>
                      <a:pt x="119615" y="265176"/>
                      <a:pt x="115938" y="252022"/>
                      <a:pt x="114776" y="238115"/>
                    </a:cubicBezTo>
                    <a:lnTo>
                      <a:pt x="153057" y="238115"/>
                    </a:lnTo>
                    <a:close/>
                    <a:moveTo>
                      <a:pt x="179965" y="331889"/>
                    </a:moveTo>
                    <a:lnTo>
                      <a:pt x="199044" y="298837"/>
                    </a:lnTo>
                    <a:cubicBezTo>
                      <a:pt x="205330" y="301495"/>
                      <a:pt x="212065" y="303266"/>
                      <a:pt x="219065" y="304143"/>
                    </a:cubicBezTo>
                    <a:lnTo>
                      <a:pt x="219065" y="342386"/>
                    </a:lnTo>
                    <a:cubicBezTo>
                      <a:pt x="218189" y="342338"/>
                      <a:pt x="217303" y="342300"/>
                      <a:pt x="216427" y="342243"/>
                    </a:cubicBezTo>
                    <a:cubicBezTo>
                      <a:pt x="203502" y="340862"/>
                      <a:pt x="191262" y="337223"/>
                      <a:pt x="179965" y="331889"/>
                    </a:cubicBezTo>
                    <a:close/>
                    <a:moveTo>
                      <a:pt x="238125" y="342376"/>
                    </a:moveTo>
                    <a:lnTo>
                      <a:pt x="238125" y="304133"/>
                    </a:lnTo>
                    <a:cubicBezTo>
                      <a:pt x="245126" y="303257"/>
                      <a:pt x="251860" y="301485"/>
                      <a:pt x="258147" y="298828"/>
                    </a:cubicBezTo>
                    <a:lnTo>
                      <a:pt x="277225" y="331880"/>
                    </a:lnTo>
                    <a:cubicBezTo>
                      <a:pt x="265928" y="337214"/>
                      <a:pt x="253689" y="340852"/>
                      <a:pt x="240754" y="342224"/>
                    </a:cubicBezTo>
                    <a:cubicBezTo>
                      <a:pt x="239878" y="342300"/>
                      <a:pt x="239001" y="342329"/>
                      <a:pt x="238125" y="342376"/>
                    </a:cubicBezTo>
                    <a:close/>
                    <a:moveTo>
                      <a:pt x="331889" y="277235"/>
                    </a:moveTo>
                    <a:lnTo>
                      <a:pt x="298837" y="258156"/>
                    </a:lnTo>
                    <a:cubicBezTo>
                      <a:pt x="301495" y="251870"/>
                      <a:pt x="303266" y="245135"/>
                      <a:pt x="304143" y="238135"/>
                    </a:cubicBezTo>
                    <a:lnTo>
                      <a:pt x="342424" y="238135"/>
                    </a:lnTo>
                    <a:cubicBezTo>
                      <a:pt x="341262" y="252022"/>
                      <a:pt x="337585" y="265176"/>
                      <a:pt x="331889" y="277235"/>
                    </a:cubicBezTo>
                    <a:close/>
                    <a:moveTo>
                      <a:pt x="304143" y="219075"/>
                    </a:moveTo>
                    <a:cubicBezTo>
                      <a:pt x="303266" y="212074"/>
                      <a:pt x="301495" y="205340"/>
                      <a:pt x="298837" y="199053"/>
                    </a:cubicBezTo>
                    <a:lnTo>
                      <a:pt x="331889" y="179975"/>
                    </a:lnTo>
                    <a:cubicBezTo>
                      <a:pt x="337585" y="192024"/>
                      <a:pt x="341262" y="205178"/>
                      <a:pt x="342424" y="219085"/>
                    </a:cubicBezTo>
                    <a:lnTo>
                      <a:pt x="304143" y="219085"/>
                    </a:lnTo>
                    <a:close/>
                    <a:moveTo>
                      <a:pt x="95250" y="228600"/>
                    </a:moveTo>
                    <a:cubicBezTo>
                      <a:pt x="95250" y="260937"/>
                      <a:pt x="106832" y="290608"/>
                      <a:pt x="126054" y="313715"/>
                    </a:cubicBezTo>
                    <a:cubicBezTo>
                      <a:pt x="74171" y="285169"/>
                      <a:pt x="35319" y="243830"/>
                      <a:pt x="22003" y="228590"/>
                    </a:cubicBezTo>
                    <a:cubicBezTo>
                      <a:pt x="35319" y="213341"/>
                      <a:pt x="74171" y="171955"/>
                      <a:pt x="126121" y="143408"/>
                    </a:cubicBezTo>
                    <a:cubicBezTo>
                      <a:pt x="106861" y="166526"/>
                      <a:pt x="95250" y="196225"/>
                      <a:pt x="95250" y="228600"/>
                    </a:cubicBezTo>
                    <a:close/>
                    <a:moveTo>
                      <a:pt x="361950" y="228600"/>
                    </a:moveTo>
                    <a:cubicBezTo>
                      <a:pt x="361950" y="196263"/>
                      <a:pt x="350368" y="166592"/>
                      <a:pt x="331146" y="143485"/>
                    </a:cubicBezTo>
                    <a:cubicBezTo>
                      <a:pt x="383029" y="172031"/>
                      <a:pt x="421881" y="213370"/>
                      <a:pt x="435197" y="228610"/>
                    </a:cubicBezTo>
                    <a:cubicBezTo>
                      <a:pt x="421881" y="243859"/>
                      <a:pt x="383029" y="285245"/>
                      <a:pt x="331079" y="313792"/>
                    </a:cubicBezTo>
                    <a:cubicBezTo>
                      <a:pt x="350339" y="290674"/>
                      <a:pt x="361950" y="260975"/>
                      <a:pt x="361950" y="228600"/>
                    </a:cubicBezTo>
                    <a:close/>
                    <a:moveTo>
                      <a:pt x="228600" y="438150"/>
                    </a:moveTo>
                    <a:cubicBezTo>
                      <a:pt x="122244" y="438150"/>
                      <a:pt x="34204" y="358483"/>
                      <a:pt x="20860" y="255708"/>
                    </a:cubicBezTo>
                    <a:cubicBezTo>
                      <a:pt x="55597" y="292027"/>
                      <a:pt x="134664" y="361950"/>
                      <a:pt x="228600" y="361950"/>
                    </a:cubicBezTo>
                    <a:cubicBezTo>
                      <a:pt x="322536" y="361950"/>
                      <a:pt x="401603" y="292027"/>
                      <a:pt x="436340" y="255708"/>
                    </a:cubicBezTo>
                    <a:cubicBezTo>
                      <a:pt x="422996" y="358483"/>
                      <a:pt x="334956" y="438150"/>
                      <a:pt x="228600" y="438150"/>
                    </a:cubicBezTo>
                    <a:close/>
                  </a:path>
                </a:pathLst>
              </a:custGeom>
              <a:grpFill/>
              <a:ln w="9525" cap="flat">
                <a:noFill/>
                <a:prstDash val="solid"/>
                <a:miter/>
              </a:ln>
            </p:spPr>
            <p:txBody>
              <a:bodyPr rtlCol="0" anchor="ctr"/>
              <a:lstStyle/>
              <a:p>
                <a:endParaRPr lang="de-DE"/>
              </a:p>
            </p:txBody>
          </p:sp>
        </p:grpSp>
      </p:grpSp>
    </p:spTree>
    <p:custDataLst>
      <p:tags r:id="rId1"/>
    </p:custDataLst>
    <p:extLst>
      <p:ext uri="{BB962C8B-B14F-4D97-AF65-F5344CB8AC3E}">
        <p14:creationId xmlns:p14="http://schemas.microsoft.com/office/powerpoint/2010/main" val="3143887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63" presetClass="path" presetSubtype="0" decel="100000" fill="hold" grpId="1" nodeType="withEffect">
                                  <p:stCondLst>
                                    <p:cond delay="0"/>
                                  </p:stCondLst>
                                  <p:childTnLst>
                                    <p:animMotion origin="layout" path="M 3.125E-6 -3.7037E-6 L 3.125E-6 0.03866 " pathEditMode="relative" rAng="0" ptsTypes="AA">
                                      <p:cBhvr>
                                        <p:cTn id="12" dur="500" spd="-100000" fill="hold"/>
                                        <p:tgtEl>
                                          <p:spTgt spid="47"/>
                                        </p:tgtEl>
                                        <p:attrNameLst>
                                          <p:attrName>ppt_x</p:attrName>
                                          <p:attrName>ppt_y</p:attrName>
                                        </p:attrNameLst>
                                      </p:cBhvr>
                                      <p:rCtr x="0" y="1921"/>
                                    </p:animMotion>
                                  </p:childTnLst>
                                </p:cTn>
                              </p:par>
                              <p:par>
                                <p:cTn id="13" presetID="10" presetClass="entr" presetSubtype="0" fill="hold" grpId="0" nodeType="withEffect">
                                  <p:stCondLst>
                                    <p:cond delay="30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par>
                                <p:cTn id="16" presetID="63" presetClass="path" presetSubtype="0" decel="100000" fill="hold" grpId="1" nodeType="withEffect">
                                  <p:stCondLst>
                                    <p:cond delay="300"/>
                                  </p:stCondLst>
                                  <p:childTnLst>
                                    <p:animMotion origin="layout" path="M -4.375E-6 -1.11111E-6 L -4.375E-6 -0.03657 " pathEditMode="relative" rAng="0" ptsTypes="AA">
                                      <p:cBhvr>
                                        <p:cTn id="17" dur="500" spd="-100000" fill="hold"/>
                                        <p:tgtEl>
                                          <p:spTgt spid="55"/>
                                        </p:tgtEl>
                                        <p:attrNameLst>
                                          <p:attrName>ppt_x</p:attrName>
                                          <p:attrName>ppt_y</p:attrName>
                                        </p:attrNameLst>
                                      </p:cBhvr>
                                      <p:rCtr x="0" y="-1829"/>
                                    </p:animMotion>
                                  </p:childTnLst>
                                </p:cTn>
                              </p:par>
                              <p:par>
                                <p:cTn id="18" presetID="10" presetClass="entr" presetSubtype="0" fill="hold" grpId="0" nodeType="withEffect">
                                  <p:stCondLst>
                                    <p:cond delay="300"/>
                                  </p:stCondLst>
                                  <p:childTnLst>
                                    <p:set>
                                      <p:cBhvr>
                                        <p:cTn id="19" dur="1" fill="hold">
                                          <p:stCondLst>
                                            <p:cond delay="0"/>
                                          </p:stCondLst>
                                        </p:cTn>
                                        <p:tgtEl>
                                          <p:spTgt spid="77"/>
                                        </p:tgtEl>
                                        <p:attrNameLst>
                                          <p:attrName>style.visibility</p:attrName>
                                        </p:attrNameLst>
                                      </p:cBhvr>
                                      <p:to>
                                        <p:strVal val="visible"/>
                                      </p:to>
                                    </p:set>
                                    <p:animEffect transition="in" filter="fade">
                                      <p:cBhvr>
                                        <p:cTn id="20" dur="500"/>
                                        <p:tgtEl>
                                          <p:spTgt spid="77"/>
                                        </p:tgtEl>
                                      </p:cBhvr>
                                    </p:animEffect>
                                  </p:childTnLst>
                                </p:cTn>
                              </p:par>
                              <p:par>
                                <p:cTn id="21" presetID="63" presetClass="path" presetSubtype="0" decel="100000" fill="hold" grpId="1" nodeType="withEffect">
                                  <p:stCondLst>
                                    <p:cond delay="300"/>
                                  </p:stCondLst>
                                  <p:childTnLst>
                                    <p:animMotion origin="layout" path="M 8.33333E-7 -1.11111E-6 L 8.33333E-7 -0.03657 " pathEditMode="relative" rAng="0" ptsTypes="AA">
                                      <p:cBhvr>
                                        <p:cTn id="22" dur="500" spd="-100000" fill="hold"/>
                                        <p:tgtEl>
                                          <p:spTgt spid="77"/>
                                        </p:tgtEl>
                                        <p:attrNameLst>
                                          <p:attrName>ppt_x</p:attrName>
                                          <p:attrName>ppt_y</p:attrName>
                                        </p:attrNameLst>
                                      </p:cBhvr>
                                      <p:rCtr x="0" y="-1829"/>
                                    </p:animMotion>
                                  </p:childTnLst>
                                </p:cTn>
                              </p:par>
                            </p:childTnLst>
                          </p:cTn>
                        </p:par>
                        <p:par>
                          <p:cTn id="23" fill="hold">
                            <p:stCondLst>
                              <p:cond delay="800"/>
                            </p:stCondLst>
                            <p:childTnLst>
                              <p:par>
                                <p:cTn id="24" presetID="10" presetClass="entr" presetSubtype="0"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700"/>
                                        <p:tgtEl>
                                          <p:spTgt spid="29"/>
                                        </p:tgtEl>
                                      </p:cBhvr>
                                    </p:animEffect>
                                  </p:childTnLst>
                                </p:cTn>
                              </p:par>
                              <p:par>
                                <p:cTn id="27" presetID="63" presetClass="path" presetSubtype="0" decel="100000" fill="hold" nodeType="withEffect">
                                  <p:stCondLst>
                                    <p:cond delay="0"/>
                                  </p:stCondLst>
                                  <p:childTnLst>
                                    <p:animMotion origin="layout" path="M 2.08333E-7 -4.81481E-6 L 2.08333E-7 -0.22638 " pathEditMode="relative" rAng="0" ptsTypes="AA">
                                      <p:cBhvr>
                                        <p:cTn id="28" dur="700" spd="-100000" fill="hold"/>
                                        <p:tgtEl>
                                          <p:spTgt spid="29"/>
                                        </p:tgtEl>
                                        <p:attrNameLst>
                                          <p:attrName>ppt_x</p:attrName>
                                          <p:attrName>ppt_y</p:attrName>
                                        </p:attrNameLst>
                                      </p:cBhvr>
                                      <p:rCtr x="0" y="-11319"/>
                                    </p:animMotion>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55" grpId="0"/>
      <p:bldP spid="55" grpId="1"/>
      <p:bldP spid="77" grpId="0"/>
      <p:bldP spid="7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3E645B6-9B96-42F0-9891-BE24D1CD0882}"/>
              </a:ext>
            </a:extLst>
          </p:cNvPr>
          <p:cNvSpPr>
            <a:spLocks noGrp="1"/>
          </p:cNvSpPr>
          <p:nvPr>
            <p:ph sz="half" idx="2"/>
          </p:nvPr>
        </p:nvSpPr>
        <p:spPr>
          <a:xfrm>
            <a:off x="839788" y="1690688"/>
            <a:ext cx="5157787" cy="4498975"/>
          </a:xfrm>
          <a:ln>
            <a:solidFill>
              <a:schemeClr val="tx1"/>
            </a:solidFill>
          </a:ln>
        </p:spPr>
        <p:txBody>
          <a:bodyPr/>
          <a:lstStyle/>
          <a:p>
            <a:endParaRPr lang="de-DE" dirty="0">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B3B00652-7940-4A1E-8486-57D11B44BFD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Conclusion</a:t>
            </a:r>
            <a:endParaRPr lang="de-DE" dirty="0">
              <a:latin typeface="Segoe UI" panose="020B0502040204020203" pitchFamily="34" charset="0"/>
              <a:cs typeface="Segoe UI" panose="020B0502040204020203" pitchFamily="34" charset="0"/>
            </a:endParaRPr>
          </a:p>
        </p:txBody>
      </p:sp>
      <p:sp>
        <p:nvSpPr>
          <p:cNvPr id="9" name="Content Placeholder 8">
            <a:extLst>
              <a:ext uri="{FF2B5EF4-FFF2-40B4-BE49-F238E27FC236}">
                <a16:creationId xmlns:a16="http://schemas.microsoft.com/office/drawing/2014/main" id="{3B909E6B-992A-4E32-84C1-52265062158B}"/>
              </a:ext>
            </a:extLst>
          </p:cNvPr>
          <p:cNvSpPr>
            <a:spLocks noGrp="1"/>
          </p:cNvSpPr>
          <p:nvPr>
            <p:ph sz="quarter" idx="4"/>
          </p:nvPr>
        </p:nvSpPr>
        <p:spPr>
          <a:xfrm>
            <a:off x="6172200" y="1690688"/>
            <a:ext cx="5183188" cy="4498975"/>
          </a:xfrm>
          <a:ln>
            <a:solidFill>
              <a:schemeClr val="tx1"/>
            </a:solidFill>
          </a:ln>
        </p:spPr>
        <p:txBody>
          <a:bodyPr/>
          <a:lstStyle/>
          <a:p>
            <a:endParaRPr lang="de-DE" dirty="0">
              <a:latin typeface="Segoe UI" panose="020B0502040204020203" pitchFamily="34" charset="0"/>
              <a:cs typeface="Segoe UI" panose="020B0502040204020203" pitchFamily="34" charset="0"/>
            </a:endParaRPr>
          </a:p>
        </p:txBody>
      </p:sp>
      <p:pic>
        <p:nvPicPr>
          <p:cNvPr id="10" name="Picture 2" descr="Bildergebnis fÃ¼r tum logo">
            <a:extLst>
              <a:ext uri="{FF2B5EF4-FFF2-40B4-BE49-F238E27FC236}">
                <a16:creationId xmlns:a16="http://schemas.microsoft.com/office/drawing/2014/main" id="{189FA882-A4AD-4681-8377-A4594350E1D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978E885-A75C-4EC2-BFA5-83C490D211AE}"/>
              </a:ext>
            </a:extLst>
          </p:cNvPr>
          <p:cNvSpPr/>
          <p:nvPr/>
        </p:nvSpPr>
        <p:spPr bwMode="auto">
          <a:xfrm>
            <a:off x="830712" y="1681163"/>
            <a:ext cx="5183187" cy="4560353"/>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lvl="1" defTabSz="914367" fontAlgn="base">
              <a:spcBef>
                <a:spcPct val="0"/>
              </a:spcBef>
              <a:spcAft>
                <a:spcPct val="0"/>
              </a:spcAft>
              <a:defRPr/>
            </a:pPr>
            <a:r>
              <a:rPr lang="en-US" sz="2000" b="1"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Advantages:</a:t>
            </a:r>
          </a:p>
          <a:p>
            <a:pPr lvl="1" algn="ctr" defTabSz="914367" fontAlgn="base">
              <a:spcBef>
                <a:spcPct val="0"/>
              </a:spcBef>
              <a:spcAft>
                <a:spcPct val="0"/>
              </a:spcAft>
              <a:defRPr/>
            </a:pPr>
            <a:endParaRPr lang="en-US" sz="2000" b="1"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endParaRPr>
          </a:p>
          <a:p>
            <a:pPr marL="800100" lvl="1" indent="-342900" defTabSz="914367" fontAlgn="base">
              <a:spcBef>
                <a:spcPct val="0"/>
              </a:spcBef>
              <a:spcAft>
                <a:spcPct val="0"/>
              </a:spcAft>
              <a:buFont typeface="Arial" panose="020B0604020202020204" pitchFamily="34" charset="0"/>
              <a:buChar char="•"/>
              <a:defRPr/>
            </a:pPr>
            <a:r>
              <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Combined approach enables significant speedup</a:t>
            </a:r>
          </a:p>
          <a:p>
            <a:pPr marL="800100" lvl="1" indent="-342900" defTabSz="914367" fontAlgn="base">
              <a:spcBef>
                <a:spcPct val="0"/>
              </a:spcBef>
              <a:spcAft>
                <a:spcPct val="0"/>
              </a:spcAft>
              <a:buFont typeface="Arial" panose="020B0604020202020204" pitchFamily="34" charset="0"/>
              <a:buChar char="•"/>
              <a:defRPr/>
            </a:pPr>
            <a:r>
              <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Faster and more accurate than traditional approaches (Viola Jones, HoG)</a:t>
            </a:r>
          </a:p>
          <a:p>
            <a:pPr marL="800100" lvl="1" indent="-342900" defTabSz="914367" fontAlgn="base">
              <a:spcBef>
                <a:spcPct val="0"/>
              </a:spcBef>
              <a:spcAft>
                <a:spcPct val="0"/>
              </a:spcAft>
              <a:buFont typeface="Arial" panose="020B0604020202020204" pitchFamily="34" charset="0"/>
              <a:buChar char="•"/>
              <a:defRPr/>
            </a:pPr>
            <a:endPar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endParaRPr>
          </a:p>
          <a:p>
            <a:pPr marL="800100" lvl="1" indent="-342900" defTabSz="914367" fontAlgn="base">
              <a:spcBef>
                <a:spcPct val="0"/>
              </a:spcBef>
              <a:spcAft>
                <a:spcPct val="0"/>
              </a:spcAft>
              <a:buFont typeface="Arial" panose="020B0604020202020204" pitchFamily="34" charset="0"/>
              <a:buChar char="•"/>
              <a:defRPr/>
            </a:pPr>
            <a:endPar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4508FF6B-FE5E-42CB-BAE3-248555E2A3CF}"/>
              </a:ext>
            </a:extLst>
          </p:cNvPr>
          <p:cNvSpPr/>
          <p:nvPr/>
        </p:nvSpPr>
        <p:spPr bwMode="auto">
          <a:xfrm>
            <a:off x="6167674" y="1681163"/>
            <a:ext cx="5193614" cy="4560353"/>
          </a:xfrm>
          <a:prstGeom prst="rect">
            <a:avLst/>
          </a:prstGeom>
          <a:solidFill>
            <a:schemeClr val="bg1">
              <a:lumMod val="95000"/>
            </a:scheme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lvl="1" defTabSz="914367" fontAlgn="base">
              <a:spcBef>
                <a:spcPct val="0"/>
              </a:spcBef>
              <a:spcAft>
                <a:spcPct val="0"/>
              </a:spcAft>
              <a:defRPr/>
            </a:pPr>
            <a:r>
              <a:rPr lang="en-US" sz="2000" b="1"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Future Work:</a:t>
            </a:r>
          </a:p>
          <a:p>
            <a:pPr lvl="1" defTabSz="914367" fontAlgn="base">
              <a:spcBef>
                <a:spcPct val="0"/>
              </a:spcBef>
              <a:spcAft>
                <a:spcPct val="0"/>
              </a:spcAft>
              <a:defRPr/>
            </a:pPr>
            <a:endPar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endParaRPr>
          </a:p>
          <a:p>
            <a:pPr marL="800100" lvl="1" indent="-342900" defTabSz="914367" fontAlgn="base">
              <a:spcBef>
                <a:spcPct val="0"/>
              </a:spcBef>
              <a:spcAft>
                <a:spcPct val="0"/>
              </a:spcAft>
              <a:buFont typeface="Arial" panose="020B0604020202020204" pitchFamily="34" charset="0"/>
              <a:buChar char="•"/>
              <a:defRPr/>
            </a:pPr>
            <a:r>
              <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Mechanism for scaling bounding boxes correctly</a:t>
            </a:r>
          </a:p>
          <a:p>
            <a:pPr marL="800100" lvl="1" indent="-342900" defTabSz="914367" fontAlgn="base">
              <a:spcBef>
                <a:spcPct val="0"/>
              </a:spcBef>
              <a:spcAft>
                <a:spcPct val="0"/>
              </a:spcAft>
              <a:buFont typeface="Arial" panose="020B0604020202020204" pitchFamily="34" charset="0"/>
              <a:buChar char="•"/>
              <a:defRPr/>
            </a:pPr>
            <a:r>
              <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Optimize neural network architecture</a:t>
            </a:r>
          </a:p>
          <a:p>
            <a:pPr marL="800100" lvl="1" indent="-342900" defTabSz="914367" fontAlgn="base">
              <a:spcBef>
                <a:spcPct val="0"/>
              </a:spcBef>
              <a:spcAft>
                <a:spcPct val="0"/>
              </a:spcAft>
              <a:buFont typeface="Arial" panose="020B0604020202020204" pitchFamily="34" charset="0"/>
              <a:buChar char="•"/>
              <a:defRPr/>
            </a:pPr>
            <a:r>
              <a:rPr lang="en-US" sz="2000" dirty="0">
                <a:gradFill>
                  <a:gsLst>
                    <a:gs pos="65766">
                      <a:schemeClr val="tx1"/>
                    </a:gs>
                    <a:gs pos="48205">
                      <a:schemeClr val="tx1"/>
                    </a:gs>
                  </a:gsLst>
                  <a:lin ang="5400000" scaled="0"/>
                </a:gradFill>
                <a:latin typeface="Segoe UI" panose="020B0502040204020203" pitchFamily="34" charset="0"/>
                <a:cs typeface="Segoe UI" panose="020B0502040204020203" pitchFamily="34" charset="0"/>
              </a:rPr>
              <a:t>Improve emotion classification</a:t>
            </a:r>
          </a:p>
        </p:txBody>
      </p:sp>
    </p:spTree>
    <p:extLst>
      <p:ext uri="{BB962C8B-B14F-4D97-AF65-F5344CB8AC3E}">
        <p14:creationId xmlns:p14="http://schemas.microsoft.com/office/powerpoint/2010/main" val="2007389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BF21034-E3F8-4E8B-ABEB-D4C77C32D274}"/>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08386" y="1005480"/>
            <a:ext cx="5883613" cy="5075279"/>
          </a:xfrm>
          <a:prstGeom prst="rect">
            <a:avLst/>
          </a:prstGeom>
        </p:spPr>
      </p:pic>
      <p:pic>
        <p:nvPicPr>
          <p:cNvPr id="8" name="Picture 7">
            <a:extLst>
              <a:ext uri="{FF2B5EF4-FFF2-40B4-BE49-F238E27FC236}">
                <a16:creationId xmlns:a16="http://schemas.microsoft.com/office/drawing/2014/main" id="{5E515748-8929-4A06-AC0A-B430A2642E0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198335" y="1281506"/>
            <a:ext cx="4993664" cy="3743418"/>
          </a:xfrm>
          <a:prstGeom prst="rect">
            <a:avLst/>
          </a:prstGeom>
        </p:spPr>
      </p:pic>
      <p:sp>
        <p:nvSpPr>
          <p:cNvPr id="6" name="Freeform: Shape 5">
            <a:extLst>
              <a:ext uri="{FF2B5EF4-FFF2-40B4-BE49-F238E27FC236}">
                <a16:creationId xmlns:a16="http://schemas.microsoft.com/office/drawing/2014/main" id="{9C7A8875-BFA4-41E1-A82B-7DD1B9AF5625}"/>
              </a:ext>
            </a:extLst>
          </p:cNvPr>
          <p:cNvSpPr/>
          <p:nvPr/>
        </p:nvSpPr>
        <p:spPr bwMode="auto">
          <a:xfrm>
            <a:off x="532534" y="1219074"/>
            <a:ext cx="4254660" cy="4254660"/>
          </a:xfrm>
          <a:custGeom>
            <a:avLst/>
            <a:gdLst>
              <a:gd name="connsiteX0" fmla="*/ 1154264 w 2308528"/>
              <a:gd name="connsiteY0" fmla="*/ 0 h 2308528"/>
              <a:gd name="connsiteX1" fmla="*/ 2308528 w 2308528"/>
              <a:gd name="connsiteY1" fmla="*/ 1154264 h 2308528"/>
              <a:gd name="connsiteX2" fmla="*/ 1154264 w 2308528"/>
              <a:gd name="connsiteY2" fmla="*/ 2308528 h 2308528"/>
              <a:gd name="connsiteX3" fmla="*/ 0 w 2308528"/>
              <a:gd name="connsiteY3" fmla="*/ 1154264 h 2308528"/>
              <a:gd name="connsiteX4" fmla="*/ 1154264 w 2308528"/>
              <a:gd name="connsiteY4" fmla="*/ 0 h 2308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528" h="2308528">
                <a:moveTo>
                  <a:pt x="1154264" y="0"/>
                </a:moveTo>
                <a:cubicBezTo>
                  <a:pt x="1791746" y="0"/>
                  <a:pt x="2308528" y="516782"/>
                  <a:pt x="2308528" y="1154264"/>
                </a:cubicBezTo>
                <a:cubicBezTo>
                  <a:pt x="2308528" y="1791746"/>
                  <a:pt x="1791746" y="2308528"/>
                  <a:pt x="1154264" y="2308528"/>
                </a:cubicBezTo>
                <a:cubicBezTo>
                  <a:pt x="516782" y="2308528"/>
                  <a:pt x="0" y="1791746"/>
                  <a:pt x="0" y="1154264"/>
                </a:cubicBezTo>
                <a:cubicBezTo>
                  <a:pt x="0" y="516782"/>
                  <a:pt x="516782" y="0"/>
                  <a:pt x="1154264" y="0"/>
                </a:cubicBezTo>
                <a:close/>
              </a:path>
            </a:pathLst>
          </a:custGeom>
          <a:gradFill flip="none" rotWithShape="1">
            <a:gsLst>
              <a:gs pos="67000">
                <a:schemeClr val="bg1">
                  <a:lumMod val="95000"/>
                </a:schemeClr>
              </a:gs>
              <a:gs pos="100000">
                <a:schemeClr val="bg1">
                  <a:lumMod val="75000"/>
                </a:schemeClr>
              </a:gs>
            </a:gsLst>
            <a:path path="circle">
              <a:fillToRect l="100000" t="100000"/>
            </a:path>
            <a:tileRect r="-100000" b="-100000"/>
          </a:gradFill>
          <a:ln>
            <a:noFill/>
          </a:ln>
        </p:spPr>
        <p:txBody>
          <a:bodyPr vert="horz" wrap="square" lIns="91427" tIns="45713" rIns="91427" bIns="45713" numCol="1" anchor="ctr" anchorCtr="0" compatLnSpc="1">
            <a:prstTxWarp prst="textNoShape">
              <a:avLst/>
            </a:prstTxWarp>
          </a:bodyPr>
          <a:lstStyle/>
          <a:p>
            <a:pPr algn="ctr" defTabSz="914192">
              <a:defRPr/>
            </a:pPr>
            <a:endParaRPr lang="en-US" sz="1765">
              <a:solidFill>
                <a:srgbClr val="353535"/>
              </a:solidFill>
              <a:latin typeface="Segoe UI" panose="020B0502040204020203" pitchFamily="34" charset="0"/>
              <a:cs typeface="Segoe UI" panose="020B0502040204020203" pitchFamily="34" charset="0"/>
            </a:endParaRPr>
          </a:p>
        </p:txBody>
      </p:sp>
      <p:sp>
        <p:nvSpPr>
          <p:cNvPr id="9" name="Freeform: Shape 8">
            <a:extLst>
              <a:ext uri="{FF2B5EF4-FFF2-40B4-BE49-F238E27FC236}">
                <a16:creationId xmlns:a16="http://schemas.microsoft.com/office/drawing/2014/main" id="{8580D973-35D6-4A38-A830-D231078AA4CC}"/>
              </a:ext>
            </a:extLst>
          </p:cNvPr>
          <p:cNvSpPr/>
          <p:nvPr/>
        </p:nvSpPr>
        <p:spPr bwMode="auto">
          <a:xfrm>
            <a:off x="725928" y="1412467"/>
            <a:ext cx="3867873" cy="3867873"/>
          </a:xfrm>
          <a:custGeom>
            <a:avLst/>
            <a:gdLst>
              <a:gd name="connsiteX0" fmla="*/ 1154264 w 2308528"/>
              <a:gd name="connsiteY0" fmla="*/ 0 h 2308528"/>
              <a:gd name="connsiteX1" fmla="*/ 2308528 w 2308528"/>
              <a:gd name="connsiteY1" fmla="*/ 1154264 h 2308528"/>
              <a:gd name="connsiteX2" fmla="*/ 1154264 w 2308528"/>
              <a:gd name="connsiteY2" fmla="*/ 2308528 h 2308528"/>
              <a:gd name="connsiteX3" fmla="*/ 0 w 2308528"/>
              <a:gd name="connsiteY3" fmla="*/ 1154264 h 2308528"/>
              <a:gd name="connsiteX4" fmla="*/ 1154264 w 2308528"/>
              <a:gd name="connsiteY4" fmla="*/ 0 h 2308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8528" h="2308528">
                <a:moveTo>
                  <a:pt x="1154264" y="0"/>
                </a:moveTo>
                <a:cubicBezTo>
                  <a:pt x="1791746" y="0"/>
                  <a:pt x="2308528" y="516782"/>
                  <a:pt x="2308528" y="1154264"/>
                </a:cubicBezTo>
                <a:cubicBezTo>
                  <a:pt x="2308528" y="1791746"/>
                  <a:pt x="1791746" y="2308528"/>
                  <a:pt x="1154264" y="2308528"/>
                </a:cubicBezTo>
                <a:cubicBezTo>
                  <a:pt x="516782" y="2308528"/>
                  <a:pt x="0" y="1791746"/>
                  <a:pt x="0" y="1154264"/>
                </a:cubicBezTo>
                <a:cubicBezTo>
                  <a:pt x="0" y="516782"/>
                  <a:pt x="516782" y="0"/>
                  <a:pt x="1154264" y="0"/>
                </a:cubicBezTo>
                <a:close/>
              </a:path>
            </a:pathLst>
          </a:custGeom>
          <a:noFill/>
          <a:ln>
            <a:solidFill>
              <a:schemeClr val="bg1">
                <a:lumMod val="65000"/>
              </a:schemeClr>
            </a:solidFill>
            <a:prstDash val="dash"/>
          </a:ln>
        </p:spPr>
        <p:txBody>
          <a:bodyPr vert="horz" wrap="square" lIns="91427" tIns="45713" rIns="91427" bIns="45713" numCol="1" anchor="t" anchorCtr="0" compatLnSpc="1">
            <a:prstTxWarp prst="textNoShape">
              <a:avLst/>
            </a:prstTxWarp>
          </a:bodyPr>
          <a:lstStyle/>
          <a:p>
            <a:pPr defTabSz="914192">
              <a:defRPr/>
            </a:pPr>
            <a:endParaRPr lang="en-US" sz="1765">
              <a:solidFill>
                <a:srgbClr val="353535"/>
              </a:solidFill>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32534" y="3038601"/>
            <a:ext cx="4254660" cy="646203"/>
          </a:xfrm>
        </p:spPr>
        <p:txBody>
          <a:bodyPr anchor="ctr"/>
          <a:lstStyle/>
          <a:p>
            <a:pPr algn="ctr"/>
            <a:r>
              <a:rPr lang="en-US" b="0" dirty="0">
                <a:latin typeface="Segoe UI" panose="020B0502040204020203" pitchFamily="34" charset="0"/>
                <a:cs typeface="Segoe UI" panose="020B0502040204020203" pitchFamily="34" charset="0"/>
              </a:rPr>
              <a:t>Demo</a:t>
            </a:r>
          </a:p>
        </p:txBody>
      </p:sp>
      <p:pic>
        <p:nvPicPr>
          <p:cNvPr id="7" name="Picture 2" descr="Bildergebnis fÃ¼r tum logo">
            <a:extLst>
              <a:ext uri="{FF2B5EF4-FFF2-40B4-BE49-F238E27FC236}">
                <a16:creationId xmlns:a16="http://schemas.microsoft.com/office/drawing/2014/main" id="{798C5E62-416C-4F65-94DC-8E68AD239AE1}"/>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834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view of a city at sunset&#10;&#10;Description automatically generated">
            <a:extLst>
              <a:ext uri="{FF2B5EF4-FFF2-40B4-BE49-F238E27FC236}">
                <a16:creationId xmlns:a16="http://schemas.microsoft.com/office/drawing/2014/main" id="{E3499BF1-4D74-4D18-84E1-B9812E20479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1" cy="6858000"/>
          </a:xfrm>
          <a:prstGeom prst="rect">
            <a:avLst/>
          </a:prstGeom>
          <a:noFill/>
          <a:ln>
            <a:noFill/>
            <a:headEnd type="none" w="med" len="med"/>
            <a:tailEnd type="none" w="med" len="med"/>
          </a:ln>
          <a:effectLst/>
        </p:spPr>
      </p:pic>
      <p:sp>
        <p:nvSpPr>
          <p:cNvPr id="8" name="Rectangle 7">
            <a:extLst>
              <a:ext uri="{FF2B5EF4-FFF2-40B4-BE49-F238E27FC236}">
                <a16:creationId xmlns:a16="http://schemas.microsoft.com/office/drawing/2014/main" id="{89C34674-CE8B-4854-B654-75BE1607E9CC}"/>
              </a:ext>
            </a:extLst>
          </p:cNvPr>
          <p:cNvSpPr/>
          <p:nvPr/>
        </p:nvSpPr>
        <p:spPr bwMode="auto">
          <a:xfrm>
            <a:off x="-10673" y="-58366"/>
            <a:ext cx="12325889" cy="6921230"/>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noFill/>
                <a:latin typeface="Segoe UI" panose="020B0502040204020203" pitchFamily="34" charset="0"/>
                <a:ea typeface="Segoe UI" panose="020B0502040204020203" pitchFamily="34" charset="0"/>
                <a:cs typeface="Segoe UI" panose="020B0502040204020203" pitchFamily="34" charset="0"/>
              </a:rPr>
              <a:t>1</a:t>
            </a:r>
          </a:p>
        </p:txBody>
      </p:sp>
      <p:sp>
        <p:nvSpPr>
          <p:cNvPr id="2" name="Title 1">
            <a:extLst>
              <a:ext uri="{FF2B5EF4-FFF2-40B4-BE49-F238E27FC236}">
                <a16:creationId xmlns:a16="http://schemas.microsoft.com/office/drawing/2014/main" id="{380E8730-97C3-49CD-A181-E6453EE4F959}"/>
              </a:ext>
            </a:extLst>
          </p:cNvPr>
          <p:cNvSpPr>
            <a:spLocks noGrp="1"/>
          </p:cNvSpPr>
          <p:nvPr>
            <p:ph type="title"/>
          </p:nvPr>
        </p:nvSpPr>
        <p:spPr>
          <a:xfrm>
            <a:off x="-1" y="0"/>
            <a:ext cx="12188951" cy="6858000"/>
          </a:xfrm>
        </p:spPr>
        <p:txBody>
          <a:bodyPr>
            <a:normAutofit/>
          </a:bodyPr>
          <a:lstStyle/>
          <a:p>
            <a:pPr algn="ctr"/>
            <a:r>
              <a:rPr lang="en-US" sz="6000" b="1" dirty="0">
                <a:solidFill>
                  <a:schemeClr val="bg1"/>
                </a:solidFill>
                <a:latin typeface="Segoe UI" panose="020B0502040204020203" pitchFamily="34" charset="0"/>
                <a:cs typeface="Segoe UI" panose="020B0502040204020203" pitchFamily="34" charset="0"/>
              </a:rPr>
              <a:t>Thank you.</a:t>
            </a:r>
            <a:endParaRPr lang="de-DE" sz="6000" b="1" dirty="0">
              <a:solidFill>
                <a:schemeClr val="bg1"/>
              </a:solidFill>
              <a:latin typeface="Segoe UI" panose="020B0502040204020203" pitchFamily="34" charset="0"/>
              <a:cs typeface="Segoe UI" panose="020B0502040204020203" pitchFamily="34" charset="0"/>
            </a:endParaRPr>
          </a:p>
        </p:txBody>
      </p:sp>
      <p:pic>
        <p:nvPicPr>
          <p:cNvPr id="5" name="Picture 2" descr="Bildergebnis fÃ¼r tum logo">
            <a:extLst>
              <a:ext uri="{FF2B5EF4-FFF2-40B4-BE49-F238E27FC236}">
                <a16:creationId xmlns:a16="http://schemas.microsoft.com/office/drawing/2014/main" id="{88F2A8BF-2DFF-435B-8861-4B959B617FFE}"/>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306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374E-F01A-4336-B916-A9182D5D11FD}"/>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Sources</a:t>
            </a:r>
            <a:endParaRPr lang="de-DE" dirty="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82978C61-95D1-4529-AB94-CE4FA306DB3E}"/>
              </a:ext>
            </a:extLst>
          </p:cNvPr>
          <p:cNvSpPr>
            <a:spLocks noGrp="1"/>
          </p:cNvSpPr>
          <p:nvPr>
            <p:ph idx="1"/>
          </p:nvPr>
        </p:nvSpPr>
        <p:spPr>
          <a:xfrm>
            <a:off x="838200" y="1825625"/>
            <a:ext cx="10515600" cy="4565448"/>
          </a:xfrm>
        </p:spPr>
        <p:txBody>
          <a:bodyPr>
            <a:normAutofit/>
          </a:bodyPr>
          <a:lstStyle/>
          <a:p>
            <a:r>
              <a:rPr lang="en-US" sz="2000" dirty="0">
                <a:latin typeface="Segoe UI" panose="020B0502040204020203" pitchFamily="34" charset="0"/>
                <a:cs typeface="Segoe UI" panose="020B0502040204020203" pitchFamily="34" charset="0"/>
              </a:rPr>
              <a:t>Icons:</a:t>
            </a:r>
          </a:p>
          <a:p>
            <a:pPr lvl="1"/>
            <a:r>
              <a:rPr lang="en-US" sz="1800" dirty="0">
                <a:latin typeface="Segoe UI" panose="020B0502040204020203" pitchFamily="34" charset="0"/>
                <a:cs typeface="Segoe UI" panose="020B0502040204020203" pitchFamily="34" charset="0"/>
              </a:rPr>
              <a:t>List by </a:t>
            </a:r>
            <a:r>
              <a:rPr lang="en-US" sz="1800" dirty="0" err="1">
                <a:latin typeface="Segoe UI" panose="020B0502040204020203" pitchFamily="34" charset="0"/>
                <a:cs typeface="Segoe UI" panose="020B0502040204020203" pitchFamily="34" charset="0"/>
              </a:rPr>
              <a:t>unlimicon</a:t>
            </a:r>
            <a:r>
              <a:rPr lang="en-US" sz="1800" dirty="0">
                <a:latin typeface="Segoe UI" panose="020B0502040204020203" pitchFamily="34" charset="0"/>
                <a:cs typeface="Segoe UI" panose="020B0502040204020203" pitchFamily="34" charset="0"/>
              </a:rPr>
              <a:t> from the Noun Project</a:t>
            </a:r>
          </a:p>
          <a:p>
            <a:pPr lvl="1"/>
            <a:r>
              <a:rPr lang="en-US" sz="1800" dirty="0">
                <a:latin typeface="Segoe UI" panose="020B0502040204020203" pitchFamily="34" charset="0"/>
                <a:cs typeface="Segoe UI" panose="020B0502040204020203" pitchFamily="34" charset="0"/>
              </a:rPr>
              <a:t>Video Camera by Phoenix group from the Noun Project</a:t>
            </a:r>
          </a:p>
          <a:p>
            <a:pPr lvl="1"/>
            <a:r>
              <a:rPr lang="en-US" sz="1800" dirty="0">
                <a:latin typeface="Segoe UI" panose="020B0502040204020203" pitchFamily="34" charset="0"/>
                <a:cs typeface="Segoe UI" panose="020B0502040204020203" pitchFamily="34" charset="0"/>
              </a:rPr>
              <a:t>Computer Vision by </a:t>
            </a:r>
            <a:r>
              <a:rPr lang="en-US" sz="1800" dirty="0" err="1">
                <a:latin typeface="Segoe UI" panose="020B0502040204020203" pitchFamily="34" charset="0"/>
                <a:cs typeface="Segoe UI" panose="020B0502040204020203" pitchFamily="34" charset="0"/>
              </a:rPr>
              <a:t>Becris</a:t>
            </a:r>
            <a:r>
              <a:rPr lang="en-US" sz="1800" dirty="0">
                <a:latin typeface="Segoe UI" panose="020B0502040204020203" pitchFamily="34" charset="0"/>
                <a:cs typeface="Segoe UI" panose="020B0502040204020203" pitchFamily="34" charset="0"/>
              </a:rPr>
              <a:t> from the Noun Project</a:t>
            </a:r>
          </a:p>
          <a:p>
            <a:pPr lvl="1"/>
            <a:r>
              <a:rPr lang="en-US" sz="1800" dirty="0">
                <a:latin typeface="Segoe UI" panose="020B0502040204020203" pitchFamily="34" charset="0"/>
                <a:cs typeface="Segoe UI" panose="020B0502040204020203" pitchFamily="34" charset="0"/>
              </a:rPr>
              <a:t>RBM by </a:t>
            </a:r>
            <a:r>
              <a:rPr lang="en-US" sz="1800" dirty="0" err="1">
                <a:latin typeface="Segoe UI" panose="020B0502040204020203" pitchFamily="34" charset="0"/>
                <a:cs typeface="Segoe UI" panose="020B0502040204020203" pitchFamily="34" charset="0"/>
              </a:rPr>
              <a:t>sachin</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modgekar</a:t>
            </a:r>
            <a:r>
              <a:rPr lang="en-US" sz="1800" dirty="0">
                <a:latin typeface="Segoe UI" panose="020B0502040204020203" pitchFamily="34" charset="0"/>
                <a:cs typeface="Segoe UI" panose="020B0502040204020203" pitchFamily="34" charset="0"/>
              </a:rPr>
              <a:t> from the Noun Project</a:t>
            </a:r>
          </a:p>
          <a:p>
            <a:pPr lvl="1"/>
            <a:r>
              <a:rPr lang="en-US" sz="1800" dirty="0">
                <a:latin typeface="Segoe UI" panose="020B0502040204020203" pitchFamily="34" charset="0"/>
                <a:cs typeface="Segoe UI" panose="020B0502040204020203" pitchFamily="34" charset="0"/>
              </a:rPr>
              <a:t>Tracker by creative outlet from the Noun Project</a:t>
            </a:r>
          </a:p>
          <a:p>
            <a:r>
              <a:rPr lang="en-US" sz="2000" dirty="0">
                <a:latin typeface="Segoe UI" panose="020B0502040204020203" pitchFamily="34" charset="0"/>
                <a:cs typeface="Segoe UI" panose="020B0502040204020203" pitchFamily="34" charset="0"/>
              </a:rPr>
              <a:t>3D models:</a:t>
            </a:r>
          </a:p>
          <a:p>
            <a:pPr lvl="1"/>
            <a:r>
              <a:rPr lang="en-US" sz="1800" dirty="0">
                <a:latin typeface="Segoe UI" panose="020B0502040204020203" pitchFamily="34" charset="0"/>
                <a:cs typeface="Segoe UI" panose="020B0502040204020203" pitchFamily="34" charset="0"/>
              </a:rPr>
              <a:t>Microsoft (3D model library)</a:t>
            </a:r>
          </a:p>
          <a:p>
            <a:r>
              <a:rPr lang="de-DE" sz="2000" dirty="0">
                <a:latin typeface="Segoe UI" panose="020B0502040204020203" pitchFamily="34" charset="0"/>
                <a:cs typeface="Segoe UI" panose="020B0502040204020203" pitchFamily="34" charset="0"/>
              </a:rPr>
              <a:t>Images:</a:t>
            </a:r>
          </a:p>
          <a:p>
            <a:pPr lvl="1"/>
            <a:r>
              <a:rPr lang="de-DE" sz="1800" dirty="0">
                <a:latin typeface="Segoe UI" panose="020B0502040204020203" pitchFamily="34" charset="0"/>
                <a:cs typeface="Segoe UI" panose="020B0502040204020203" pitchFamily="34" charset="0"/>
              </a:rPr>
              <a:t>BMW</a:t>
            </a:r>
          </a:p>
          <a:p>
            <a:pPr lvl="1"/>
            <a:r>
              <a:rPr lang="de-DE" sz="1800" dirty="0">
                <a:latin typeface="Segoe UI" panose="020B0502040204020203" pitchFamily="34" charset="0"/>
                <a:cs typeface="Segoe UI" panose="020B0502040204020203" pitchFamily="34" charset="0"/>
              </a:rPr>
              <a:t>Microsoft</a:t>
            </a:r>
          </a:p>
          <a:p>
            <a:pPr lvl="1"/>
            <a:r>
              <a:rPr lang="en-US" sz="1800" dirty="0">
                <a:latin typeface="Segoe UI" panose="020B0502040204020203" pitchFamily="34" charset="0"/>
                <a:cs typeface="Segoe UI" panose="020B0502040204020203" pitchFamily="34" charset="0"/>
              </a:rPr>
              <a:t>Jonas Brothers Carpool Karaoke from The late </a:t>
            </a:r>
            <a:r>
              <a:rPr lang="en-US" sz="1800" dirty="0" err="1">
                <a:latin typeface="Segoe UI" panose="020B0502040204020203" pitchFamily="34" charset="0"/>
                <a:cs typeface="Segoe UI" panose="020B0502040204020203" pitchFamily="34" charset="0"/>
              </a:rPr>
              <a:t>late</a:t>
            </a:r>
            <a:r>
              <a:rPr lang="en-US" sz="1800" dirty="0">
                <a:latin typeface="Segoe UI" panose="020B0502040204020203" pitchFamily="34" charset="0"/>
                <a:cs typeface="Segoe UI" panose="020B0502040204020203" pitchFamily="34" charset="0"/>
              </a:rPr>
              <a:t> show with James Cordon (https://www.youtube.com/watch?v=aDcTSYZu-zY)</a:t>
            </a:r>
          </a:p>
        </p:txBody>
      </p:sp>
      <p:pic>
        <p:nvPicPr>
          <p:cNvPr id="4" name="Picture 2" descr="Bildergebnis fÃ¼r tum logo">
            <a:extLst>
              <a:ext uri="{FF2B5EF4-FFF2-40B4-BE49-F238E27FC236}">
                <a16:creationId xmlns:a16="http://schemas.microsoft.com/office/drawing/2014/main" id="{A8883AEA-FAF9-4C75-9033-5431177551AD}"/>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96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374E-F01A-4336-B916-A9182D5D11FD}"/>
              </a:ext>
            </a:extLst>
          </p:cNvPr>
          <p:cNvSpPr>
            <a:spLocks noGrp="1"/>
          </p:cNvSpPr>
          <p:nvPr>
            <p:ph type="title"/>
          </p:nvPr>
        </p:nvSpPr>
        <p:spPr>
          <a:xfrm>
            <a:off x="838200" y="365125"/>
            <a:ext cx="10515600" cy="1325563"/>
          </a:xfrm>
        </p:spPr>
        <p:txBody>
          <a:bodyPr/>
          <a:lstStyle/>
          <a:p>
            <a:r>
              <a:rPr lang="en-US">
                <a:latin typeface="Segoe UI" panose="020B0502040204020203" pitchFamily="34" charset="0"/>
                <a:cs typeface="Segoe UI" panose="020B0502040204020203" pitchFamily="34" charset="0"/>
              </a:rPr>
              <a:t>Proposed System Evaluation</a:t>
            </a:r>
            <a:endParaRPr lang="de-DE" dirty="0">
              <a:latin typeface="Segoe UI" panose="020B0502040204020203" pitchFamily="34" charset="0"/>
              <a:cs typeface="Segoe UI" panose="020B0502040204020203" pitchFamily="34" charset="0"/>
            </a:endParaRPr>
          </a:p>
        </p:txBody>
      </p:sp>
      <p:pic>
        <p:nvPicPr>
          <p:cNvPr id="4" name="Picture 2" descr="Bildergebnis fÃ¼r tum logo">
            <a:extLst>
              <a:ext uri="{FF2B5EF4-FFF2-40B4-BE49-F238E27FC236}">
                <a16:creationId xmlns:a16="http://schemas.microsoft.com/office/drawing/2014/main" id="{A8883AEA-FAF9-4C75-9033-5431177551AD}"/>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08F45D9-271C-4E42-9943-E18DB162E3B6}"/>
              </a:ext>
            </a:extLst>
          </p:cNvPr>
          <p:cNvPicPr>
            <a:picLocks noChangeAspect="1"/>
          </p:cNvPicPr>
          <p:nvPr/>
        </p:nvPicPr>
        <p:blipFill rotWithShape="1">
          <a:blip r:embed="rId3"/>
          <a:srcRect t="1442" b="1066"/>
          <a:stretch/>
        </p:blipFill>
        <p:spPr>
          <a:xfrm>
            <a:off x="940342" y="1538130"/>
            <a:ext cx="8870004" cy="4905060"/>
          </a:xfrm>
          <a:prstGeom prst="rect">
            <a:avLst/>
          </a:prstGeom>
        </p:spPr>
      </p:pic>
    </p:spTree>
    <p:extLst>
      <p:ext uri="{BB962C8B-B14F-4D97-AF65-F5344CB8AC3E}">
        <p14:creationId xmlns:p14="http://schemas.microsoft.com/office/powerpoint/2010/main" val="3556316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7" name="Title 22">
            <a:extLst>
              <a:ext uri="{FF2B5EF4-FFF2-40B4-BE49-F238E27FC236}">
                <a16:creationId xmlns:a16="http://schemas.microsoft.com/office/drawing/2014/main" id="{91E104CD-84AC-4A31-A505-384E2C7CC26D}"/>
              </a:ext>
            </a:extLst>
          </p:cNvPr>
          <p:cNvSpPr txBox="1">
            <a:spLocks/>
          </p:cNvSpPr>
          <p:nvPr/>
        </p:nvSpPr>
        <p:spPr>
          <a:xfrm>
            <a:off x="6665511" y="2234786"/>
            <a:ext cx="4162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panose="020B0502040204020203" pitchFamily="34" charset="0"/>
              </a:rPr>
              <a:t>Face Detection</a:t>
            </a:r>
          </a:p>
        </p:txBody>
      </p:sp>
      <p:sp>
        <p:nvSpPr>
          <p:cNvPr id="28" name="Title 22">
            <a:extLst>
              <a:ext uri="{FF2B5EF4-FFF2-40B4-BE49-F238E27FC236}">
                <a16:creationId xmlns:a16="http://schemas.microsoft.com/office/drawing/2014/main" id="{EA38484A-7BCE-4D32-9D73-5AC40DBC0512}"/>
              </a:ext>
            </a:extLst>
          </p:cNvPr>
          <p:cNvSpPr txBox="1">
            <a:spLocks/>
          </p:cNvSpPr>
          <p:nvPr/>
        </p:nvSpPr>
        <p:spPr>
          <a:xfrm>
            <a:off x="6665511" y="3165248"/>
            <a:ext cx="4161981" cy="55399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solidFill>
                  <a:schemeClr val="bg1"/>
                </a:solidFill>
                <a:effectLst/>
                <a:uLnTx/>
                <a:uFillTx/>
                <a:latin typeface="Segoe UI" panose="020B0502040204020203" pitchFamily="34" charset="0"/>
                <a:cs typeface="Segoe UI" panose="020B0502040204020203" pitchFamily="34" charset="0"/>
              </a:rPr>
              <a:t>Object Tracking</a:t>
            </a:r>
          </a:p>
        </p:txBody>
      </p:sp>
      <p:sp>
        <p:nvSpPr>
          <p:cNvPr id="29" name="Title 22">
            <a:extLst>
              <a:ext uri="{FF2B5EF4-FFF2-40B4-BE49-F238E27FC236}">
                <a16:creationId xmlns:a16="http://schemas.microsoft.com/office/drawing/2014/main" id="{1765D692-CB97-49EE-8DF2-C01D1CBB6CF4}"/>
              </a:ext>
            </a:extLst>
          </p:cNvPr>
          <p:cNvSpPr txBox="1">
            <a:spLocks/>
          </p:cNvSpPr>
          <p:nvPr/>
        </p:nvSpPr>
        <p:spPr>
          <a:xfrm>
            <a:off x="6665511" y="4069216"/>
            <a:ext cx="4548589" cy="55399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49" normalizeH="0" baseline="0" noProof="0" dirty="0">
                <a:ln w="3175">
                  <a:noFill/>
                </a:ln>
                <a:solidFill>
                  <a:schemeClr val="bg1"/>
                </a:solidFill>
                <a:effectLst/>
                <a:uLnTx/>
                <a:uFillTx/>
                <a:latin typeface="Segoe UI" panose="020B0502040204020203" pitchFamily="34" charset="0"/>
                <a:cs typeface="Segoe UI" panose="020B0502040204020203" pitchFamily="34" charset="0"/>
              </a:rPr>
              <a:t>Emotion Classification</a:t>
            </a:r>
          </a:p>
        </p:txBody>
      </p:sp>
      <p:grpSp>
        <p:nvGrpSpPr>
          <p:cNvPr id="154" name="Group 153" descr="Azure App Service, Azure Kubernetes Service, Azure Linux VM, Azure Functions">
            <a:extLst>
              <a:ext uri="{FF2B5EF4-FFF2-40B4-BE49-F238E27FC236}">
                <a16:creationId xmlns:a16="http://schemas.microsoft.com/office/drawing/2014/main" id="{F875B856-693E-446A-869E-2EFC72EDA30E}"/>
              </a:ext>
            </a:extLst>
          </p:cNvPr>
          <p:cNvGrpSpPr/>
          <p:nvPr/>
        </p:nvGrpSpPr>
        <p:grpSpPr>
          <a:xfrm>
            <a:off x="3565525" y="-7128329"/>
            <a:ext cx="1752600" cy="21345413"/>
            <a:chOff x="3552825" y="-7128329"/>
            <a:chExt cx="1752600" cy="21345413"/>
          </a:xfrm>
          <a:solidFill>
            <a:srgbClr val="1E2F4E"/>
          </a:solidFill>
        </p:grpSpPr>
        <p:sp>
          <p:nvSpPr>
            <p:cNvPr id="109" name="Rectangle 108">
              <a:extLst>
                <a:ext uri="{FF2B5EF4-FFF2-40B4-BE49-F238E27FC236}">
                  <a16:creationId xmlns:a16="http://schemas.microsoft.com/office/drawing/2014/main" id="{5B0279E0-0F6F-4CB5-8D36-D0CC3927C83F}"/>
                </a:ext>
              </a:extLst>
            </p:cNvPr>
            <p:cNvSpPr/>
            <p:nvPr/>
          </p:nvSpPr>
          <p:spPr bwMode="auto">
            <a:xfrm>
              <a:off x="3552825" y="-366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Landmark Classifier</a:t>
              </a:r>
            </a:p>
          </p:txBody>
        </p:sp>
        <p:sp>
          <p:nvSpPr>
            <p:cNvPr id="110" name="Rectangle 109">
              <a:extLst>
                <a:ext uri="{FF2B5EF4-FFF2-40B4-BE49-F238E27FC236}">
                  <a16:creationId xmlns:a16="http://schemas.microsoft.com/office/drawing/2014/main" id="{C7FECC58-5301-4C02-97BA-8FF4AA3F17BF}"/>
                </a:ext>
              </a:extLst>
            </p:cNvPr>
            <p:cNvSpPr/>
            <p:nvPr/>
          </p:nvSpPr>
          <p:spPr bwMode="auto">
            <a:xfrm>
              <a:off x="3552825" y="177749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Decision Tree</a:t>
              </a:r>
            </a:p>
          </p:txBody>
        </p:sp>
        <p:sp>
          <p:nvSpPr>
            <p:cNvPr id="111" name="Rectangle 110">
              <a:extLst>
                <a:ext uri="{FF2B5EF4-FFF2-40B4-BE49-F238E27FC236}">
                  <a16:creationId xmlns:a16="http://schemas.microsoft.com/office/drawing/2014/main" id="{C4DC6685-DBE7-44BE-AAB3-EAF6BF9DE019}"/>
                </a:ext>
              </a:extLst>
            </p:cNvPr>
            <p:cNvSpPr/>
            <p:nvPr/>
          </p:nvSpPr>
          <p:spPr bwMode="auto">
            <a:xfrm>
              <a:off x="3552825" y="355866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Neural Network</a:t>
              </a:r>
            </a:p>
          </p:txBody>
        </p:sp>
        <p:sp>
          <p:nvSpPr>
            <p:cNvPr id="112" name="Rectangle 111">
              <a:extLst>
                <a:ext uri="{FF2B5EF4-FFF2-40B4-BE49-F238E27FC236}">
                  <a16:creationId xmlns:a16="http://schemas.microsoft.com/office/drawing/2014/main" id="{AEF5AAF4-9C12-459B-A678-0ABE25C7744E}"/>
                </a:ext>
              </a:extLst>
            </p:cNvPr>
            <p:cNvSpPr/>
            <p:nvPr/>
          </p:nvSpPr>
          <p:spPr bwMode="auto">
            <a:xfrm>
              <a:off x="3552825" y="533982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Vector Machine</a:t>
              </a:r>
            </a:p>
          </p:txBody>
        </p:sp>
        <p:sp>
          <p:nvSpPr>
            <p:cNvPr id="119" name="Rectangle 118">
              <a:extLst>
                <a:ext uri="{FF2B5EF4-FFF2-40B4-BE49-F238E27FC236}">
                  <a16:creationId xmlns:a16="http://schemas.microsoft.com/office/drawing/2014/main" id="{4507CF78-0A89-4A8B-8F22-2A31840EC79D}"/>
                </a:ext>
              </a:extLst>
            </p:cNvPr>
            <p:cNvSpPr/>
            <p:nvPr/>
          </p:nvSpPr>
          <p:spPr bwMode="auto">
            <a:xfrm>
              <a:off x="3552825" y="712099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Deci</a:t>
              </a:r>
              <a:r>
                <a:rPr lang="en-US"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sion</a:t>
              </a: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Tree</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0" name="Rectangle 119">
              <a:extLst>
                <a:ext uri="{FF2B5EF4-FFF2-40B4-BE49-F238E27FC236}">
                  <a16:creationId xmlns:a16="http://schemas.microsoft.com/office/drawing/2014/main" id="{2BFD2439-3D1A-4A2A-9A55-F44697FD8947}"/>
                </a:ext>
              </a:extLst>
            </p:cNvPr>
            <p:cNvSpPr/>
            <p:nvPr/>
          </p:nvSpPr>
          <p:spPr bwMode="auto">
            <a:xfrm>
              <a:off x="3552825" y="890215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Neural Network</a:t>
              </a:r>
            </a:p>
          </p:txBody>
        </p:sp>
        <p:sp>
          <p:nvSpPr>
            <p:cNvPr id="121" name="Rectangle 120">
              <a:extLst>
                <a:ext uri="{FF2B5EF4-FFF2-40B4-BE49-F238E27FC236}">
                  <a16:creationId xmlns:a16="http://schemas.microsoft.com/office/drawing/2014/main" id="{8DCC2E2C-1958-485D-BDDE-141F54E7C179}"/>
                </a:ext>
              </a:extLst>
            </p:cNvPr>
            <p:cNvSpPr/>
            <p:nvPr/>
          </p:nvSpPr>
          <p:spPr bwMode="auto">
            <a:xfrm>
              <a:off x="3552825" y="1068332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Rectangle 121">
              <a:extLst>
                <a:ext uri="{FF2B5EF4-FFF2-40B4-BE49-F238E27FC236}">
                  <a16:creationId xmlns:a16="http://schemas.microsoft.com/office/drawing/2014/main" id="{2A6B7C8B-F59F-4516-A894-141D8FEEF2AE}"/>
                </a:ext>
              </a:extLst>
            </p:cNvPr>
            <p:cNvSpPr/>
            <p:nvPr/>
          </p:nvSpPr>
          <p:spPr bwMode="auto">
            <a:xfrm>
              <a:off x="3552825" y="1246448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5" name="Rectangle 114">
              <a:extLst>
                <a:ext uri="{FF2B5EF4-FFF2-40B4-BE49-F238E27FC236}">
                  <a16:creationId xmlns:a16="http://schemas.microsoft.com/office/drawing/2014/main" id="{C20E1056-6C38-46DD-8289-81251F6F8DFB}"/>
                </a:ext>
              </a:extLst>
            </p:cNvPr>
            <p:cNvSpPr/>
            <p:nvPr/>
          </p:nvSpPr>
          <p:spPr bwMode="auto">
            <a:xfrm>
              <a:off x="3552825" y="-712832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6" name="Rectangle 115">
              <a:extLst>
                <a:ext uri="{FF2B5EF4-FFF2-40B4-BE49-F238E27FC236}">
                  <a16:creationId xmlns:a16="http://schemas.microsoft.com/office/drawing/2014/main" id="{EB67EF59-3883-4161-A088-E13CD27EEF54}"/>
                </a:ext>
              </a:extLst>
            </p:cNvPr>
            <p:cNvSpPr/>
            <p:nvPr/>
          </p:nvSpPr>
          <p:spPr bwMode="auto">
            <a:xfrm>
              <a:off x="3552825" y="-534716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Rectangle 116">
              <a:extLst>
                <a:ext uri="{FF2B5EF4-FFF2-40B4-BE49-F238E27FC236}">
                  <a16:creationId xmlns:a16="http://schemas.microsoft.com/office/drawing/2014/main" id="{397E4FEF-14A8-46AC-9DE9-53A409BA233C}"/>
                </a:ext>
              </a:extLst>
            </p:cNvPr>
            <p:cNvSpPr/>
            <p:nvPr/>
          </p:nvSpPr>
          <p:spPr bwMode="auto">
            <a:xfrm>
              <a:off x="3552825" y="-356599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Rectangle 117">
              <a:extLst>
                <a:ext uri="{FF2B5EF4-FFF2-40B4-BE49-F238E27FC236}">
                  <a16:creationId xmlns:a16="http://schemas.microsoft.com/office/drawing/2014/main" id="{E38453ED-4D8D-4D29-B663-395145377120}"/>
                </a:ext>
              </a:extLst>
            </p:cNvPr>
            <p:cNvSpPr/>
            <p:nvPr/>
          </p:nvSpPr>
          <p:spPr bwMode="auto">
            <a:xfrm>
              <a:off x="3552825" y="-178483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53" name="Group 152" descr="C#, Node.js, C++, Python">
            <a:extLst>
              <a:ext uri="{FF2B5EF4-FFF2-40B4-BE49-F238E27FC236}">
                <a16:creationId xmlns:a16="http://schemas.microsoft.com/office/drawing/2014/main" id="{C8064A08-3E48-42FA-A9FF-2597134CB381}"/>
              </a:ext>
            </a:extLst>
          </p:cNvPr>
          <p:cNvGrpSpPr/>
          <p:nvPr/>
        </p:nvGrpSpPr>
        <p:grpSpPr>
          <a:xfrm>
            <a:off x="1782763" y="-7786915"/>
            <a:ext cx="1752600" cy="21345413"/>
            <a:chOff x="1776413" y="-7128329"/>
            <a:chExt cx="1752600" cy="21345413"/>
          </a:xfrm>
          <a:solidFill>
            <a:srgbClr val="1E2F4E"/>
          </a:solidFill>
        </p:grpSpPr>
        <p:sp>
          <p:nvSpPr>
            <p:cNvPr id="124" name="Rectangle 123">
              <a:extLst>
                <a:ext uri="{FF2B5EF4-FFF2-40B4-BE49-F238E27FC236}">
                  <a16:creationId xmlns:a16="http://schemas.microsoft.com/office/drawing/2014/main" id="{1D021FD9-02BF-4338-A3ED-00A3DFE9448D}"/>
                </a:ext>
              </a:extLst>
            </p:cNvPr>
            <p:cNvSpPr/>
            <p:nvPr/>
          </p:nvSpPr>
          <p:spPr bwMode="auto">
            <a:xfrm>
              <a:off x="1776413" y="-366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KCF Object Tracker</a:t>
              </a:r>
            </a:p>
          </p:txBody>
        </p:sp>
        <p:sp>
          <p:nvSpPr>
            <p:cNvPr id="125" name="Rectangle 124">
              <a:extLst>
                <a:ext uri="{FF2B5EF4-FFF2-40B4-BE49-F238E27FC236}">
                  <a16:creationId xmlns:a16="http://schemas.microsoft.com/office/drawing/2014/main" id="{FC4757AA-BB22-41F7-9801-2FD2CE10D696}"/>
                </a:ext>
              </a:extLst>
            </p:cNvPr>
            <p:cNvSpPr/>
            <p:nvPr/>
          </p:nvSpPr>
          <p:spPr bwMode="auto">
            <a:xfrm>
              <a:off x="1776413" y="177749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CSRT Object Tracker</a:t>
              </a:r>
            </a:p>
          </p:txBody>
        </p:sp>
        <p:sp>
          <p:nvSpPr>
            <p:cNvPr id="126" name="Rectangle 125">
              <a:extLst>
                <a:ext uri="{FF2B5EF4-FFF2-40B4-BE49-F238E27FC236}">
                  <a16:creationId xmlns:a16="http://schemas.microsoft.com/office/drawing/2014/main" id="{F9EB16EF-3CDC-405A-8EFB-BB7B59B1DE54}"/>
                </a:ext>
              </a:extLst>
            </p:cNvPr>
            <p:cNvSpPr/>
            <p:nvPr/>
          </p:nvSpPr>
          <p:spPr bwMode="auto">
            <a:xfrm>
              <a:off x="1776413" y="355866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MOSSE Object Tracker</a:t>
              </a:r>
            </a:p>
          </p:txBody>
        </p:sp>
        <p:sp>
          <p:nvSpPr>
            <p:cNvPr id="127" name="Rectangle 126">
              <a:extLst>
                <a:ext uri="{FF2B5EF4-FFF2-40B4-BE49-F238E27FC236}">
                  <a16:creationId xmlns:a16="http://schemas.microsoft.com/office/drawing/2014/main" id="{8F4A8AF2-372D-4786-99E8-696AF294BE97}"/>
                </a:ext>
              </a:extLst>
            </p:cNvPr>
            <p:cNvSpPr/>
            <p:nvPr/>
          </p:nvSpPr>
          <p:spPr bwMode="auto">
            <a:xfrm>
              <a:off x="1776413" y="533982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TLD Object Tracker</a:t>
              </a:r>
            </a:p>
          </p:txBody>
        </p:sp>
        <p:sp>
          <p:nvSpPr>
            <p:cNvPr id="134" name="Rectangle 133">
              <a:extLst>
                <a:ext uri="{FF2B5EF4-FFF2-40B4-BE49-F238E27FC236}">
                  <a16:creationId xmlns:a16="http://schemas.microsoft.com/office/drawing/2014/main" id="{5B19CBF0-6283-40E1-8394-5E284315CA3F}"/>
                </a:ext>
              </a:extLst>
            </p:cNvPr>
            <p:cNvSpPr/>
            <p:nvPr/>
          </p:nvSpPr>
          <p:spPr bwMode="auto">
            <a:xfrm>
              <a:off x="1776413" y="712099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No Object Tracking</a:t>
              </a:r>
            </a:p>
          </p:txBody>
        </p:sp>
        <p:sp>
          <p:nvSpPr>
            <p:cNvPr id="135" name="Rectangle 134">
              <a:extLst>
                <a:ext uri="{FF2B5EF4-FFF2-40B4-BE49-F238E27FC236}">
                  <a16:creationId xmlns:a16="http://schemas.microsoft.com/office/drawing/2014/main" id="{797B9BCF-E216-4972-96A6-4CFBA527D8D0}"/>
                </a:ext>
              </a:extLst>
            </p:cNvPr>
            <p:cNvSpPr/>
            <p:nvPr/>
          </p:nvSpPr>
          <p:spPr bwMode="auto">
            <a:xfrm>
              <a:off x="1776413" y="890215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KCF Object Tracker</a:t>
              </a:r>
            </a:p>
          </p:txBody>
        </p:sp>
        <p:sp>
          <p:nvSpPr>
            <p:cNvPr id="136" name="Rectangle 135">
              <a:extLst>
                <a:ext uri="{FF2B5EF4-FFF2-40B4-BE49-F238E27FC236}">
                  <a16:creationId xmlns:a16="http://schemas.microsoft.com/office/drawing/2014/main" id="{66270307-6F52-41ED-A491-6FCAB94F79D5}"/>
                </a:ext>
              </a:extLst>
            </p:cNvPr>
            <p:cNvSpPr/>
            <p:nvPr/>
          </p:nvSpPr>
          <p:spPr bwMode="auto">
            <a:xfrm>
              <a:off x="1776413" y="1068332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MOSSE Object Tracker</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7" name="Rectangle 136">
              <a:extLst>
                <a:ext uri="{FF2B5EF4-FFF2-40B4-BE49-F238E27FC236}">
                  <a16:creationId xmlns:a16="http://schemas.microsoft.com/office/drawing/2014/main" id="{BF3AF8C2-2D0A-4C67-BA0E-4A2DC4FCDF3D}"/>
                </a:ext>
              </a:extLst>
            </p:cNvPr>
            <p:cNvSpPr/>
            <p:nvPr/>
          </p:nvSpPr>
          <p:spPr bwMode="auto">
            <a:xfrm>
              <a:off x="1776413" y="1246448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0" name="Rectangle 129">
              <a:extLst>
                <a:ext uri="{FF2B5EF4-FFF2-40B4-BE49-F238E27FC236}">
                  <a16:creationId xmlns:a16="http://schemas.microsoft.com/office/drawing/2014/main" id="{A91F67CF-DF35-4143-A2B4-D843A7F07F18}"/>
                </a:ext>
              </a:extLst>
            </p:cNvPr>
            <p:cNvSpPr/>
            <p:nvPr/>
          </p:nvSpPr>
          <p:spPr bwMode="auto">
            <a:xfrm>
              <a:off x="1776413" y="-712832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B38043B8-5C64-48D0-B75B-93B28CEAD7C2}"/>
                </a:ext>
              </a:extLst>
            </p:cNvPr>
            <p:cNvSpPr/>
            <p:nvPr/>
          </p:nvSpPr>
          <p:spPr bwMode="auto">
            <a:xfrm>
              <a:off x="1776413" y="-534716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2" name="Rectangle 131">
              <a:extLst>
                <a:ext uri="{FF2B5EF4-FFF2-40B4-BE49-F238E27FC236}">
                  <a16:creationId xmlns:a16="http://schemas.microsoft.com/office/drawing/2014/main" id="{4A57E517-BFCF-4B4F-9E54-2B67CCCCF96C}"/>
                </a:ext>
              </a:extLst>
            </p:cNvPr>
            <p:cNvSpPr/>
            <p:nvPr/>
          </p:nvSpPr>
          <p:spPr bwMode="auto">
            <a:xfrm>
              <a:off x="1776413" y="-356599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3" name="Rectangle 132">
              <a:extLst>
                <a:ext uri="{FF2B5EF4-FFF2-40B4-BE49-F238E27FC236}">
                  <a16:creationId xmlns:a16="http://schemas.microsoft.com/office/drawing/2014/main" id="{F91DA3A5-5F92-424E-9FB7-63A2462F7CB2}"/>
                </a:ext>
              </a:extLst>
            </p:cNvPr>
            <p:cNvSpPr/>
            <p:nvPr/>
          </p:nvSpPr>
          <p:spPr bwMode="auto">
            <a:xfrm>
              <a:off x="1776413" y="-178483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55" name="Group 154" descr="Visual Studio, Visual Studio for Mac, Visual Studio Code, Vim">
            <a:extLst>
              <a:ext uri="{FF2B5EF4-FFF2-40B4-BE49-F238E27FC236}">
                <a16:creationId xmlns:a16="http://schemas.microsoft.com/office/drawing/2014/main" id="{41EC2140-F55C-4B96-BDA8-85EF0C396508}"/>
              </a:ext>
            </a:extLst>
          </p:cNvPr>
          <p:cNvGrpSpPr/>
          <p:nvPr/>
        </p:nvGrpSpPr>
        <p:grpSpPr>
          <a:xfrm>
            <a:off x="0" y="-7128329"/>
            <a:ext cx="1752600" cy="21345413"/>
            <a:chOff x="0" y="-7128329"/>
            <a:chExt cx="1752600" cy="21345413"/>
          </a:xfrm>
          <a:solidFill>
            <a:srgbClr val="1E2F4E"/>
          </a:solidFill>
        </p:grpSpPr>
        <p:sp>
          <p:nvSpPr>
            <p:cNvPr id="139" name="Rectangle 138">
              <a:extLst>
                <a:ext uri="{FF2B5EF4-FFF2-40B4-BE49-F238E27FC236}">
                  <a16:creationId xmlns:a16="http://schemas.microsoft.com/office/drawing/2014/main" id="{44FBA067-4CB0-44DA-9EA1-A566801CF176}"/>
                </a:ext>
              </a:extLst>
            </p:cNvPr>
            <p:cNvSpPr/>
            <p:nvPr/>
          </p:nvSpPr>
          <p:spPr bwMode="auto">
            <a:xfrm>
              <a:off x="0" y="177749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Haar Cascade</a:t>
              </a:r>
            </a:p>
          </p:txBody>
        </p:sp>
        <p:sp>
          <p:nvSpPr>
            <p:cNvPr id="140" name="Rectangle 139">
              <a:extLst>
                <a:ext uri="{FF2B5EF4-FFF2-40B4-BE49-F238E27FC236}">
                  <a16:creationId xmlns:a16="http://schemas.microsoft.com/office/drawing/2014/main" id="{872FBF1D-70F2-4F35-896C-82AC26881D9B}"/>
                </a:ext>
              </a:extLst>
            </p:cNvPr>
            <p:cNvSpPr/>
            <p:nvPr/>
          </p:nvSpPr>
          <p:spPr bwMode="auto">
            <a:xfrm>
              <a:off x="0" y="355866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Histogram of Oriented Gradients </a:t>
              </a:r>
            </a:p>
          </p:txBody>
        </p:sp>
        <p:sp>
          <p:nvSpPr>
            <p:cNvPr id="141" name="Rectangle 140">
              <a:extLst>
                <a:ext uri="{FF2B5EF4-FFF2-40B4-BE49-F238E27FC236}">
                  <a16:creationId xmlns:a16="http://schemas.microsoft.com/office/drawing/2014/main" id="{CC51BC30-77A7-4F7F-A050-E2B1CD007D47}"/>
                </a:ext>
              </a:extLst>
            </p:cNvPr>
            <p:cNvSpPr/>
            <p:nvPr/>
          </p:nvSpPr>
          <p:spPr bwMode="auto">
            <a:xfrm>
              <a:off x="0" y="533982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Convolutional Neural Network</a:t>
              </a:r>
            </a:p>
          </p:txBody>
        </p:sp>
        <p:sp>
          <p:nvSpPr>
            <p:cNvPr id="142" name="Rectangle 141">
              <a:extLst>
                <a:ext uri="{FF2B5EF4-FFF2-40B4-BE49-F238E27FC236}">
                  <a16:creationId xmlns:a16="http://schemas.microsoft.com/office/drawing/2014/main" id="{1386A6C9-34F2-4682-B34D-EC7AB55E436D}"/>
                </a:ext>
              </a:extLst>
            </p:cNvPr>
            <p:cNvSpPr/>
            <p:nvPr/>
          </p:nvSpPr>
          <p:spPr bwMode="auto">
            <a:xfrm>
              <a:off x="0" y="-366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Histogram of Oriented Gradients</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9" name="Rectangle 148">
              <a:extLst>
                <a:ext uri="{FF2B5EF4-FFF2-40B4-BE49-F238E27FC236}">
                  <a16:creationId xmlns:a16="http://schemas.microsoft.com/office/drawing/2014/main" id="{C75AE599-82AE-428E-B8E7-4B3013E617B0}"/>
                </a:ext>
              </a:extLst>
            </p:cNvPr>
            <p:cNvSpPr/>
            <p:nvPr/>
          </p:nvSpPr>
          <p:spPr bwMode="auto">
            <a:xfrm>
              <a:off x="0" y="890215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0" name="Rectangle 149">
              <a:extLst>
                <a:ext uri="{FF2B5EF4-FFF2-40B4-BE49-F238E27FC236}">
                  <a16:creationId xmlns:a16="http://schemas.microsoft.com/office/drawing/2014/main" id="{21382E6E-BD57-4CA3-A662-F6D35DDA1D2E}"/>
                </a:ext>
              </a:extLst>
            </p:cNvPr>
            <p:cNvSpPr/>
            <p:nvPr/>
          </p:nvSpPr>
          <p:spPr bwMode="auto">
            <a:xfrm>
              <a:off x="0" y="1068332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1" name="Rectangle 150">
              <a:extLst>
                <a:ext uri="{FF2B5EF4-FFF2-40B4-BE49-F238E27FC236}">
                  <a16:creationId xmlns:a16="http://schemas.microsoft.com/office/drawing/2014/main" id="{2EFB4D6B-251C-44D5-9DA9-3C24924200CC}"/>
                </a:ext>
              </a:extLst>
            </p:cNvPr>
            <p:cNvSpPr/>
            <p:nvPr/>
          </p:nvSpPr>
          <p:spPr bwMode="auto">
            <a:xfrm>
              <a:off x="0" y="1246448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2" name="Rectangle 151">
              <a:extLst>
                <a:ext uri="{FF2B5EF4-FFF2-40B4-BE49-F238E27FC236}">
                  <a16:creationId xmlns:a16="http://schemas.microsoft.com/office/drawing/2014/main" id="{5CCCC2A4-5897-43FB-8D15-A320C51C3AA1}"/>
                </a:ext>
              </a:extLst>
            </p:cNvPr>
            <p:cNvSpPr/>
            <p:nvPr/>
          </p:nvSpPr>
          <p:spPr bwMode="auto">
            <a:xfrm>
              <a:off x="0" y="712099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5" name="Rectangle 144">
              <a:extLst>
                <a:ext uri="{FF2B5EF4-FFF2-40B4-BE49-F238E27FC236}">
                  <a16:creationId xmlns:a16="http://schemas.microsoft.com/office/drawing/2014/main" id="{3DB63A9D-021D-4554-A2E8-5888D226F3BC}"/>
                </a:ext>
              </a:extLst>
            </p:cNvPr>
            <p:cNvSpPr/>
            <p:nvPr/>
          </p:nvSpPr>
          <p:spPr bwMode="auto">
            <a:xfrm>
              <a:off x="0" y="-534716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Haar Cascade</a:t>
              </a:r>
            </a:p>
          </p:txBody>
        </p:sp>
        <p:sp>
          <p:nvSpPr>
            <p:cNvPr id="146" name="Rectangle 145">
              <a:extLst>
                <a:ext uri="{FF2B5EF4-FFF2-40B4-BE49-F238E27FC236}">
                  <a16:creationId xmlns:a16="http://schemas.microsoft.com/office/drawing/2014/main" id="{EAEDC5B3-2E7E-4D49-AC0A-921D69AB3426}"/>
                </a:ext>
              </a:extLst>
            </p:cNvPr>
            <p:cNvSpPr/>
            <p:nvPr/>
          </p:nvSpPr>
          <p:spPr bwMode="auto">
            <a:xfrm>
              <a:off x="0" y="-356599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Convolutional Neural Network</a:t>
              </a:r>
            </a:p>
          </p:txBody>
        </p:sp>
        <p:sp>
          <p:nvSpPr>
            <p:cNvPr id="147" name="Rectangle 146">
              <a:extLst>
                <a:ext uri="{FF2B5EF4-FFF2-40B4-BE49-F238E27FC236}">
                  <a16:creationId xmlns:a16="http://schemas.microsoft.com/office/drawing/2014/main" id="{1F49DEE8-F34C-4D5C-A7BC-582276170473}"/>
                </a:ext>
              </a:extLst>
            </p:cNvPr>
            <p:cNvSpPr/>
            <p:nvPr/>
          </p:nvSpPr>
          <p:spPr bwMode="auto">
            <a:xfrm>
              <a:off x="0" y="-178483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Viola Jones Algorithm</a:t>
              </a:r>
            </a:p>
            <a:p>
              <a:pPr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p>
            <a:p>
              <a:pPr lvl="0" algn="ctr" defTabSz="932472" fontAlgn="base">
                <a:spcBef>
                  <a:spcPct val="0"/>
                </a:spcBef>
                <a:spcAft>
                  <a:spcPct val="0"/>
                </a:spcAft>
                <a:defRPr/>
              </a:pPr>
              <a:endPar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48" name="Rectangle 147">
              <a:extLst>
                <a:ext uri="{FF2B5EF4-FFF2-40B4-BE49-F238E27FC236}">
                  <a16:creationId xmlns:a16="http://schemas.microsoft.com/office/drawing/2014/main" id="{F23203EE-B1C3-4528-97F7-4202825C797D}"/>
                </a:ext>
              </a:extLst>
            </p:cNvPr>
            <p:cNvSpPr/>
            <p:nvPr/>
          </p:nvSpPr>
          <p:spPr bwMode="auto">
            <a:xfrm>
              <a:off x="0" y="-712832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pic>
        <p:nvPicPr>
          <p:cNvPr id="44" name="Picture 2" descr="Bildergebnis fÃ¼r tum logo">
            <a:extLst>
              <a:ext uri="{FF2B5EF4-FFF2-40B4-BE49-F238E27FC236}">
                <a16:creationId xmlns:a16="http://schemas.microsoft.com/office/drawing/2014/main" id="{72568461-A505-4876-A085-5079D5364644}"/>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941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1.66667E-6 -3.7037E-6 L -1.66667E-6 0.03843 " pathEditMode="relative" rAng="0" ptsTypes="AA">
                                      <p:cBhvr>
                                        <p:cTn id="9" dur="500" spd="-100000" fill="hold"/>
                                        <p:tgtEl>
                                          <p:spTgt spid="27"/>
                                        </p:tgtEl>
                                        <p:attrNameLst>
                                          <p:attrName>ppt_x</p:attrName>
                                          <p:attrName>ppt_y</p:attrName>
                                        </p:attrNameLst>
                                      </p:cBhvr>
                                      <p:rCtr x="0" y="1921"/>
                                    </p:animMotion>
                                  </p:childTnLst>
                                </p:cTn>
                              </p:par>
                              <p:par>
                                <p:cTn id="10" presetID="10" presetClass="entr" presetSubtype="0" fill="hold" grpId="0"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grpId="1" nodeType="withEffect">
                                  <p:stCondLst>
                                    <p:cond delay="100"/>
                                  </p:stCondLst>
                                  <p:childTnLst>
                                    <p:animMotion origin="layout" path="M -1.66667E-6 -3.7037E-6 L -1.66667E-6 0.03843 " pathEditMode="relative" rAng="0" ptsTypes="AA">
                                      <p:cBhvr>
                                        <p:cTn id="14" dur="500" spd="-100000" fill="hold"/>
                                        <p:tgtEl>
                                          <p:spTgt spid="28"/>
                                        </p:tgtEl>
                                        <p:attrNameLst>
                                          <p:attrName>ppt_x</p:attrName>
                                          <p:attrName>ppt_y</p:attrName>
                                        </p:attrNameLst>
                                      </p:cBhvr>
                                      <p:rCtr x="0" y="1921"/>
                                    </p:animMotion>
                                  </p:childTnLst>
                                </p:cTn>
                              </p:par>
                              <p:par>
                                <p:cTn id="15" presetID="10" presetClass="entr" presetSubtype="0" fill="hold" grpId="0" nodeType="withEffect">
                                  <p:stCondLst>
                                    <p:cond delay="2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decel="100000" fill="hold" grpId="1" nodeType="withEffect">
                                  <p:stCondLst>
                                    <p:cond delay="200"/>
                                  </p:stCondLst>
                                  <p:childTnLst>
                                    <p:animMotion origin="layout" path="M -3.125E-6 -4.81481E-6 L -3.125E-6 0.03843 " pathEditMode="relative" rAng="0" ptsTypes="AA">
                                      <p:cBhvr>
                                        <p:cTn id="19" dur="500" spd="-100000" fill="hold"/>
                                        <p:tgtEl>
                                          <p:spTgt spid="29"/>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8" grpId="0"/>
      <p:bldP spid="28" grpId="1"/>
      <p:bldP spid="29" grpId="0"/>
      <p:bldP spid="29"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114" name="Group 113" descr="Azure App Service, Azure Kubernetes Service, Azure Linux VM, Azure Functions">
            <a:extLst>
              <a:ext uri="{FF2B5EF4-FFF2-40B4-BE49-F238E27FC236}">
                <a16:creationId xmlns:a16="http://schemas.microsoft.com/office/drawing/2014/main" id="{8F9495E4-4917-48F3-8804-694BC9C08DFF}"/>
              </a:ext>
            </a:extLst>
          </p:cNvPr>
          <p:cNvGrpSpPr/>
          <p:nvPr/>
        </p:nvGrpSpPr>
        <p:grpSpPr>
          <a:xfrm>
            <a:off x="3565525" y="-9918232"/>
            <a:ext cx="1752600" cy="21345413"/>
            <a:chOff x="3552825" y="-7128329"/>
            <a:chExt cx="1752600" cy="21345413"/>
          </a:xfrm>
          <a:solidFill>
            <a:srgbClr val="1E2F4E"/>
          </a:solidFill>
        </p:grpSpPr>
        <p:sp>
          <p:nvSpPr>
            <p:cNvPr id="115" name="Rectangle 114">
              <a:extLst>
                <a:ext uri="{FF2B5EF4-FFF2-40B4-BE49-F238E27FC236}">
                  <a16:creationId xmlns:a16="http://schemas.microsoft.com/office/drawing/2014/main" id="{F78CFC13-8AED-4DBD-B7BB-8195A6D8218B}"/>
                </a:ext>
              </a:extLst>
            </p:cNvPr>
            <p:cNvSpPr/>
            <p:nvPr/>
          </p:nvSpPr>
          <p:spPr bwMode="auto">
            <a:xfrm>
              <a:off x="3552825" y="-366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Landmark Classifier</a:t>
              </a:r>
            </a:p>
          </p:txBody>
        </p:sp>
        <p:sp>
          <p:nvSpPr>
            <p:cNvPr id="116" name="Rectangle 115">
              <a:extLst>
                <a:ext uri="{FF2B5EF4-FFF2-40B4-BE49-F238E27FC236}">
                  <a16:creationId xmlns:a16="http://schemas.microsoft.com/office/drawing/2014/main" id="{B2D6FC7D-F1AF-4FBB-A4CE-F505C9D85E63}"/>
                </a:ext>
              </a:extLst>
            </p:cNvPr>
            <p:cNvSpPr/>
            <p:nvPr/>
          </p:nvSpPr>
          <p:spPr bwMode="auto">
            <a:xfrm>
              <a:off x="3552825" y="177749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Decision Tree</a:t>
              </a:r>
            </a:p>
          </p:txBody>
        </p:sp>
        <p:sp>
          <p:nvSpPr>
            <p:cNvPr id="117" name="Rectangle 116">
              <a:extLst>
                <a:ext uri="{FF2B5EF4-FFF2-40B4-BE49-F238E27FC236}">
                  <a16:creationId xmlns:a16="http://schemas.microsoft.com/office/drawing/2014/main" id="{1B47D003-7C3E-493D-9EE7-33C4E537E709}"/>
                </a:ext>
              </a:extLst>
            </p:cNvPr>
            <p:cNvSpPr/>
            <p:nvPr/>
          </p:nvSpPr>
          <p:spPr bwMode="auto">
            <a:xfrm>
              <a:off x="3552825" y="355866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Neural Network</a:t>
              </a:r>
            </a:p>
          </p:txBody>
        </p:sp>
        <p:sp>
          <p:nvSpPr>
            <p:cNvPr id="118" name="Rectangle 117">
              <a:extLst>
                <a:ext uri="{FF2B5EF4-FFF2-40B4-BE49-F238E27FC236}">
                  <a16:creationId xmlns:a16="http://schemas.microsoft.com/office/drawing/2014/main" id="{CD38188E-31CE-4866-A88D-60DA38C302D1}"/>
                </a:ext>
              </a:extLst>
            </p:cNvPr>
            <p:cNvSpPr/>
            <p:nvPr/>
          </p:nvSpPr>
          <p:spPr bwMode="auto">
            <a:xfrm>
              <a:off x="3552825" y="533982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Vector Machine</a:t>
              </a:r>
            </a:p>
          </p:txBody>
        </p:sp>
        <p:sp>
          <p:nvSpPr>
            <p:cNvPr id="119" name="Rectangle 118">
              <a:extLst>
                <a:ext uri="{FF2B5EF4-FFF2-40B4-BE49-F238E27FC236}">
                  <a16:creationId xmlns:a16="http://schemas.microsoft.com/office/drawing/2014/main" id="{FEA5726A-52D7-4632-8D9F-B51026F2A344}"/>
                </a:ext>
              </a:extLst>
            </p:cNvPr>
            <p:cNvSpPr/>
            <p:nvPr/>
          </p:nvSpPr>
          <p:spPr bwMode="auto">
            <a:xfrm>
              <a:off x="3552825" y="712099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Deci</a:t>
              </a:r>
              <a:r>
                <a:rPr lang="en-US"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sion</a:t>
              </a: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Tree</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0" name="Rectangle 119">
              <a:extLst>
                <a:ext uri="{FF2B5EF4-FFF2-40B4-BE49-F238E27FC236}">
                  <a16:creationId xmlns:a16="http://schemas.microsoft.com/office/drawing/2014/main" id="{EB9F71E3-BE47-46D7-9D0E-2000D9725A54}"/>
                </a:ext>
              </a:extLst>
            </p:cNvPr>
            <p:cNvSpPr/>
            <p:nvPr/>
          </p:nvSpPr>
          <p:spPr bwMode="auto">
            <a:xfrm>
              <a:off x="3552825" y="890215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Neural Network</a:t>
              </a:r>
            </a:p>
          </p:txBody>
        </p:sp>
        <p:sp>
          <p:nvSpPr>
            <p:cNvPr id="121" name="Rectangle 120">
              <a:extLst>
                <a:ext uri="{FF2B5EF4-FFF2-40B4-BE49-F238E27FC236}">
                  <a16:creationId xmlns:a16="http://schemas.microsoft.com/office/drawing/2014/main" id="{33E44BC7-B824-4280-99A9-EEF0B1AFD735}"/>
                </a:ext>
              </a:extLst>
            </p:cNvPr>
            <p:cNvSpPr/>
            <p:nvPr/>
          </p:nvSpPr>
          <p:spPr bwMode="auto">
            <a:xfrm>
              <a:off x="3552825" y="1068332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Rectangle 121">
              <a:extLst>
                <a:ext uri="{FF2B5EF4-FFF2-40B4-BE49-F238E27FC236}">
                  <a16:creationId xmlns:a16="http://schemas.microsoft.com/office/drawing/2014/main" id="{71C7AF7A-717B-495A-B72E-307FBA13BE93}"/>
                </a:ext>
              </a:extLst>
            </p:cNvPr>
            <p:cNvSpPr/>
            <p:nvPr/>
          </p:nvSpPr>
          <p:spPr bwMode="auto">
            <a:xfrm>
              <a:off x="3552825" y="1246448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3" name="Rectangle 122">
              <a:extLst>
                <a:ext uri="{FF2B5EF4-FFF2-40B4-BE49-F238E27FC236}">
                  <a16:creationId xmlns:a16="http://schemas.microsoft.com/office/drawing/2014/main" id="{0B022157-7175-485A-8110-5FA430B918ED}"/>
                </a:ext>
              </a:extLst>
            </p:cNvPr>
            <p:cNvSpPr/>
            <p:nvPr/>
          </p:nvSpPr>
          <p:spPr bwMode="auto">
            <a:xfrm>
              <a:off x="3552825" y="-712832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196AAD59-6C62-4D9C-8D62-7A3B4A5C2265}"/>
                </a:ext>
              </a:extLst>
            </p:cNvPr>
            <p:cNvSpPr/>
            <p:nvPr/>
          </p:nvSpPr>
          <p:spPr bwMode="auto">
            <a:xfrm>
              <a:off x="3552825" y="-534716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Rectangle 128">
              <a:extLst>
                <a:ext uri="{FF2B5EF4-FFF2-40B4-BE49-F238E27FC236}">
                  <a16:creationId xmlns:a16="http://schemas.microsoft.com/office/drawing/2014/main" id="{79D38129-5BCB-46C2-8F8F-C9EF0BFB96FD}"/>
                </a:ext>
              </a:extLst>
            </p:cNvPr>
            <p:cNvSpPr/>
            <p:nvPr/>
          </p:nvSpPr>
          <p:spPr bwMode="auto">
            <a:xfrm>
              <a:off x="3552825" y="-356599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8" name="Rectangle 137">
              <a:extLst>
                <a:ext uri="{FF2B5EF4-FFF2-40B4-BE49-F238E27FC236}">
                  <a16:creationId xmlns:a16="http://schemas.microsoft.com/office/drawing/2014/main" id="{140B37B3-BC40-4AF8-BB98-ACB92BA11C64}"/>
                </a:ext>
              </a:extLst>
            </p:cNvPr>
            <p:cNvSpPr/>
            <p:nvPr/>
          </p:nvSpPr>
          <p:spPr bwMode="auto">
            <a:xfrm>
              <a:off x="3552825" y="-178483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101" name="Group 100" descr="C#, Node.js, C++, Python">
            <a:extLst>
              <a:ext uri="{FF2B5EF4-FFF2-40B4-BE49-F238E27FC236}">
                <a16:creationId xmlns:a16="http://schemas.microsoft.com/office/drawing/2014/main" id="{27586C42-374B-4F98-ABBF-27E7C18852A9}"/>
              </a:ext>
            </a:extLst>
          </p:cNvPr>
          <p:cNvGrpSpPr/>
          <p:nvPr/>
        </p:nvGrpSpPr>
        <p:grpSpPr>
          <a:xfrm>
            <a:off x="1782761" y="-11699399"/>
            <a:ext cx="1752600" cy="21345413"/>
            <a:chOff x="1776413" y="-7128329"/>
            <a:chExt cx="1752600" cy="21345413"/>
          </a:xfrm>
          <a:solidFill>
            <a:srgbClr val="1E2F4E"/>
          </a:solidFill>
        </p:grpSpPr>
        <p:sp>
          <p:nvSpPr>
            <p:cNvPr id="102" name="Rectangle 101">
              <a:extLst>
                <a:ext uri="{FF2B5EF4-FFF2-40B4-BE49-F238E27FC236}">
                  <a16:creationId xmlns:a16="http://schemas.microsoft.com/office/drawing/2014/main" id="{63381B71-E6F9-4A53-B9A3-EF488F89CA19}"/>
                </a:ext>
              </a:extLst>
            </p:cNvPr>
            <p:cNvSpPr/>
            <p:nvPr/>
          </p:nvSpPr>
          <p:spPr bwMode="auto">
            <a:xfrm>
              <a:off x="1776413" y="-366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KCF Object Tracker</a:t>
              </a:r>
            </a:p>
          </p:txBody>
        </p:sp>
        <p:sp>
          <p:nvSpPr>
            <p:cNvPr id="103" name="Rectangle 102">
              <a:extLst>
                <a:ext uri="{FF2B5EF4-FFF2-40B4-BE49-F238E27FC236}">
                  <a16:creationId xmlns:a16="http://schemas.microsoft.com/office/drawing/2014/main" id="{8098326C-A928-46FB-9E91-306CD815ED42}"/>
                </a:ext>
              </a:extLst>
            </p:cNvPr>
            <p:cNvSpPr/>
            <p:nvPr/>
          </p:nvSpPr>
          <p:spPr bwMode="auto">
            <a:xfrm>
              <a:off x="1776413" y="177749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CSRT Object Tracker</a:t>
              </a:r>
            </a:p>
          </p:txBody>
        </p:sp>
        <p:sp>
          <p:nvSpPr>
            <p:cNvPr id="104" name="Rectangle 103">
              <a:extLst>
                <a:ext uri="{FF2B5EF4-FFF2-40B4-BE49-F238E27FC236}">
                  <a16:creationId xmlns:a16="http://schemas.microsoft.com/office/drawing/2014/main" id="{F04DA5FA-B1A6-4196-B3CB-7E472CD59B47}"/>
                </a:ext>
              </a:extLst>
            </p:cNvPr>
            <p:cNvSpPr/>
            <p:nvPr/>
          </p:nvSpPr>
          <p:spPr bwMode="auto">
            <a:xfrm>
              <a:off x="1776413" y="355866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MOSSE Object Tracker</a:t>
              </a:r>
            </a:p>
          </p:txBody>
        </p:sp>
        <p:sp>
          <p:nvSpPr>
            <p:cNvPr id="105" name="Rectangle 104">
              <a:extLst>
                <a:ext uri="{FF2B5EF4-FFF2-40B4-BE49-F238E27FC236}">
                  <a16:creationId xmlns:a16="http://schemas.microsoft.com/office/drawing/2014/main" id="{A70B775C-2A31-41A5-BE86-DDB483C7FF99}"/>
                </a:ext>
              </a:extLst>
            </p:cNvPr>
            <p:cNvSpPr/>
            <p:nvPr/>
          </p:nvSpPr>
          <p:spPr bwMode="auto">
            <a:xfrm>
              <a:off x="1776413" y="533982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TLD Object Tracker</a:t>
              </a:r>
            </a:p>
          </p:txBody>
        </p:sp>
        <p:sp>
          <p:nvSpPr>
            <p:cNvPr id="106" name="Rectangle 105">
              <a:extLst>
                <a:ext uri="{FF2B5EF4-FFF2-40B4-BE49-F238E27FC236}">
                  <a16:creationId xmlns:a16="http://schemas.microsoft.com/office/drawing/2014/main" id="{6748473D-FDF4-4CBD-AD5F-1E8D2BB9C346}"/>
                </a:ext>
              </a:extLst>
            </p:cNvPr>
            <p:cNvSpPr/>
            <p:nvPr/>
          </p:nvSpPr>
          <p:spPr bwMode="auto">
            <a:xfrm>
              <a:off x="1776413" y="712099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No Object Tracking</a:t>
              </a:r>
            </a:p>
          </p:txBody>
        </p:sp>
        <p:sp>
          <p:nvSpPr>
            <p:cNvPr id="107" name="Rectangle 106">
              <a:extLst>
                <a:ext uri="{FF2B5EF4-FFF2-40B4-BE49-F238E27FC236}">
                  <a16:creationId xmlns:a16="http://schemas.microsoft.com/office/drawing/2014/main" id="{1A66DEFA-F15D-4C55-8273-DE548270C416}"/>
                </a:ext>
              </a:extLst>
            </p:cNvPr>
            <p:cNvSpPr/>
            <p:nvPr/>
          </p:nvSpPr>
          <p:spPr bwMode="auto">
            <a:xfrm>
              <a:off x="1776413" y="890215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KCF Object Tracker</a:t>
              </a:r>
            </a:p>
          </p:txBody>
        </p:sp>
        <p:sp>
          <p:nvSpPr>
            <p:cNvPr id="108" name="Rectangle 107">
              <a:extLst>
                <a:ext uri="{FF2B5EF4-FFF2-40B4-BE49-F238E27FC236}">
                  <a16:creationId xmlns:a16="http://schemas.microsoft.com/office/drawing/2014/main" id="{0A618EB1-013A-4700-A0AD-55471DC07388}"/>
                </a:ext>
              </a:extLst>
            </p:cNvPr>
            <p:cNvSpPr/>
            <p:nvPr/>
          </p:nvSpPr>
          <p:spPr bwMode="auto">
            <a:xfrm>
              <a:off x="1776413" y="1068332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MOSSE Object Tracker</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9" name="Rectangle 108">
              <a:extLst>
                <a:ext uri="{FF2B5EF4-FFF2-40B4-BE49-F238E27FC236}">
                  <a16:creationId xmlns:a16="http://schemas.microsoft.com/office/drawing/2014/main" id="{4739039D-8CDB-4212-91A9-B30A24AA3447}"/>
                </a:ext>
              </a:extLst>
            </p:cNvPr>
            <p:cNvSpPr/>
            <p:nvPr/>
          </p:nvSpPr>
          <p:spPr bwMode="auto">
            <a:xfrm>
              <a:off x="1776413" y="1246448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0" name="Rectangle 109">
              <a:extLst>
                <a:ext uri="{FF2B5EF4-FFF2-40B4-BE49-F238E27FC236}">
                  <a16:creationId xmlns:a16="http://schemas.microsoft.com/office/drawing/2014/main" id="{77DBBC92-9D76-4296-B464-C8706313854E}"/>
                </a:ext>
              </a:extLst>
            </p:cNvPr>
            <p:cNvSpPr/>
            <p:nvPr/>
          </p:nvSpPr>
          <p:spPr bwMode="auto">
            <a:xfrm>
              <a:off x="1776413" y="-712832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Rectangle 110">
              <a:extLst>
                <a:ext uri="{FF2B5EF4-FFF2-40B4-BE49-F238E27FC236}">
                  <a16:creationId xmlns:a16="http://schemas.microsoft.com/office/drawing/2014/main" id="{A6EC1F1B-4F33-4720-AA81-17193DDC279C}"/>
                </a:ext>
              </a:extLst>
            </p:cNvPr>
            <p:cNvSpPr/>
            <p:nvPr/>
          </p:nvSpPr>
          <p:spPr bwMode="auto">
            <a:xfrm>
              <a:off x="1776413" y="-534716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2" name="Rectangle 111">
              <a:extLst>
                <a:ext uri="{FF2B5EF4-FFF2-40B4-BE49-F238E27FC236}">
                  <a16:creationId xmlns:a16="http://schemas.microsoft.com/office/drawing/2014/main" id="{FAE94DA7-C917-4135-A6D7-F41634EB6CC1}"/>
                </a:ext>
              </a:extLst>
            </p:cNvPr>
            <p:cNvSpPr/>
            <p:nvPr/>
          </p:nvSpPr>
          <p:spPr bwMode="auto">
            <a:xfrm>
              <a:off x="1776413" y="-356599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3" name="Rectangle 112">
              <a:extLst>
                <a:ext uri="{FF2B5EF4-FFF2-40B4-BE49-F238E27FC236}">
                  <a16:creationId xmlns:a16="http://schemas.microsoft.com/office/drawing/2014/main" id="{CC197671-B031-4F7D-9D4B-B939E033249F}"/>
                </a:ext>
              </a:extLst>
            </p:cNvPr>
            <p:cNvSpPr/>
            <p:nvPr/>
          </p:nvSpPr>
          <p:spPr bwMode="auto">
            <a:xfrm>
              <a:off x="1776413" y="-178483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75" name="Group 74" descr="Visual Studio, Visual Studio for Mac, Visual Studio Code, Vim">
            <a:extLst>
              <a:ext uri="{FF2B5EF4-FFF2-40B4-BE49-F238E27FC236}">
                <a16:creationId xmlns:a16="http://schemas.microsoft.com/office/drawing/2014/main" id="{3C5B1789-365C-4BD4-AF5F-B47B5C124732}"/>
              </a:ext>
            </a:extLst>
          </p:cNvPr>
          <p:cNvGrpSpPr/>
          <p:nvPr/>
        </p:nvGrpSpPr>
        <p:grpSpPr>
          <a:xfrm>
            <a:off x="0" y="-4574739"/>
            <a:ext cx="1752600" cy="21345413"/>
            <a:chOff x="0" y="-7128329"/>
            <a:chExt cx="1752600" cy="21345413"/>
          </a:xfrm>
          <a:solidFill>
            <a:srgbClr val="1E2F4E"/>
          </a:solidFill>
        </p:grpSpPr>
        <p:sp>
          <p:nvSpPr>
            <p:cNvPr id="76" name="Rectangle 75">
              <a:extLst>
                <a:ext uri="{FF2B5EF4-FFF2-40B4-BE49-F238E27FC236}">
                  <a16:creationId xmlns:a16="http://schemas.microsoft.com/office/drawing/2014/main" id="{53DA8786-255C-4691-A93A-36D3BC2C1557}"/>
                </a:ext>
              </a:extLst>
            </p:cNvPr>
            <p:cNvSpPr/>
            <p:nvPr/>
          </p:nvSpPr>
          <p:spPr bwMode="auto">
            <a:xfrm>
              <a:off x="0" y="177749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Haar Cascade</a:t>
              </a:r>
            </a:p>
          </p:txBody>
        </p:sp>
        <p:sp>
          <p:nvSpPr>
            <p:cNvPr id="77" name="Rectangle 76">
              <a:extLst>
                <a:ext uri="{FF2B5EF4-FFF2-40B4-BE49-F238E27FC236}">
                  <a16:creationId xmlns:a16="http://schemas.microsoft.com/office/drawing/2014/main" id="{41889787-CC25-4C9C-9CBE-08694F9F6395}"/>
                </a:ext>
              </a:extLst>
            </p:cNvPr>
            <p:cNvSpPr/>
            <p:nvPr/>
          </p:nvSpPr>
          <p:spPr bwMode="auto">
            <a:xfrm>
              <a:off x="0" y="355866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Histogram of Oriented Gradients </a:t>
              </a:r>
            </a:p>
          </p:txBody>
        </p:sp>
        <p:sp>
          <p:nvSpPr>
            <p:cNvPr id="78" name="Rectangle 77">
              <a:extLst>
                <a:ext uri="{FF2B5EF4-FFF2-40B4-BE49-F238E27FC236}">
                  <a16:creationId xmlns:a16="http://schemas.microsoft.com/office/drawing/2014/main" id="{776C2205-4B89-408B-8595-E6657020C5F8}"/>
                </a:ext>
              </a:extLst>
            </p:cNvPr>
            <p:cNvSpPr/>
            <p:nvPr/>
          </p:nvSpPr>
          <p:spPr bwMode="auto">
            <a:xfrm>
              <a:off x="0" y="533982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Convolutional Neural Network</a:t>
              </a:r>
            </a:p>
          </p:txBody>
        </p:sp>
        <p:sp>
          <p:nvSpPr>
            <p:cNvPr id="79" name="Rectangle 78">
              <a:extLst>
                <a:ext uri="{FF2B5EF4-FFF2-40B4-BE49-F238E27FC236}">
                  <a16:creationId xmlns:a16="http://schemas.microsoft.com/office/drawing/2014/main" id="{2D42D45E-C733-465A-9ED2-DEE9E3EFFF47}"/>
                </a:ext>
              </a:extLst>
            </p:cNvPr>
            <p:cNvSpPr/>
            <p:nvPr/>
          </p:nvSpPr>
          <p:spPr bwMode="auto">
            <a:xfrm>
              <a:off x="0" y="-366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Histogram of Oriented Gradients</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Rectangle 79">
              <a:extLst>
                <a:ext uri="{FF2B5EF4-FFF2-40B4-BE49-F238E27FC236}">
                  <a16:creationId xmlns:a16="http://schemas.microsoft.com/office/drawing/2014/main" id="{2A9CA836-D8EA-41A4-A978-B65A983596E3}"/>
                </a:ext>
              </a:extLst>
            </p:cNvPr>
            <p:cNvSpPr/>
            <p:nvPr/>
          </p:nvSpPr>
          <p:spPr bwMode="auto">
            <a:xfrm>
              <a:off x="0" y="890215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52FB6B1A-63B0-47B7-9630-ECF7D03D867E}"/>
                </a:ext>
              </a:extLst>
            </p:cNvPr>
            <p:cNvSpPr/>
            <p:nvPr/>
          </p:nvSpPr>
          <p:spPr bwMode="auto">
            <a:xfrm>
              <a:off x="0" y="1068332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2" name="Rectangle 81">
              <a:extLst>
                <a:ext uri="{FF2B5EF4-FFF2-40B4-BE49-F238E27FC236}">
                  <a16:creationId xmlns:a16="http://schemas.microsoft.com/office/drawing/2014/main" id="{2359AB84-1456-4923-A1C2-202B3C30B08F}"/>
                </a:ext>
              </a:extLst>
            </p:cNvPr>
            <p:cNvSpPr/>
            <p:nvPr/>
          </p:nvSpPr>
          <p:spPr bwMode="auto">
            <a:xfrm>
              <a:off x="0" y="1246448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3" name="Rectangle 82">
              <a:extLst>
                <a:ext uri="{FF2B5EF4-FFF2-40B4-BE49-F238E27FC236}">
                  <a16:creationId xmlns:a16="http://schemas.microsoft.com/office/drawing/2014/main" id="{3B335FB6-5908-4021-955D-AEA1C3B2EB11}"/>
                </a:ext>
              </a:extLst>
            </p:cNvPr>
            <p:cNvSpPr/>
            <p:nvPr/>
          </p:nvSpPr>
          <p:spPr bwMode="auto">
            <a:xfrm>
              <a:off x="0" y="712099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D372178F-B64C-4621-8433-8E63CCB206A1}"/>
                </a:ext>
              </a:extLst>
            </p:cNvPr>
            <p:cNvSpPr/>
            <p:nvPr/>
          </p:nvSpPr>
          <p:spPr bwMode="auto">
            <a:xfrm>
              <a:off x="0" y="-534716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Haar Cascade</a:t>
              </a:r>
            </a:p>
          </p:txBody>
        </p:sp>
        <p:sp>
          <p:nvSpPr>
            <p:cNvPr id="85" name="Rectangle 84">
              <a:extLst>
                <a:ext uri="{FF2B5EF4-FFF2-40B4-BE49-F238E27FC236}">
                  <a16:creationId xmlns:a16="http://schemas.microsoft.com/office/drawing/2014/main" id="{9B994E74-59DF-442E-8BF1-D98CBEBF568B}"/>
                </a:ext>
              </a:extLst>
            </p:cNvPr>
            <p:cNvSpPr/>
            <p:nvPr/>
          </p:nvSpPr>
          <p:spPr bwMode="auto">
            <a:xfrm>
              <a:off x="0" y="-356599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Convolutional Neural Network</a:t>
              </a:r>
            </a:p>
          </p:txBody>
        </p:sp>
        <p:sp>
          <p:nvSpPr>
            <p:cNvPr id="86" name="Rectangle 85">
              <a:extLst>
                <a:ext uri="{FF2B5EF4-FFF2-40B4-BE49-F238E27FC236}">
                  <a16:creationId xmlns:a16="http://schemas.microsoft.com/office/drawing/2014/main" id="{7F360CF0-14D0-4E51-AA49-B14411F05174}"/>
                </a:ext>
              </a:extLst>
            </p:cNvPr>
            <p:cNvSpPr/>
            <p:nvPr/>
          </p:nvSpPr>
          <p:spPr bwMode="auto">
            <a:xfrm>
              <a:off x="0" y="-178483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Viola Jones Algorithm</a:t>
              </a:r>
            </a:p>
          </p:txBody>
        </p:sp>
        <p:sp>
          <p:nvSpPr>
            <p:cNvPr id="87" name="Rectangle 86">
              <a:extLst>
                <a:ext uri="{FF2B5EF4-FFF2-40B4-BE49-F238E27FC236}">
                  <a16:creationId xmlns:a16="http://schemas.microsoft.com/office/drawing/2014/main" id="{FA3E096E-3218-49C7-A8FA-AAC5C8D5A746}"/>
                </a:ext>
              </a:extLst>
            </p:cNvPr>
            <p:cNvSpPr/>
            <p:nvPr/>
          </p:nvSpPr>
          <p:spPr bwMode="auto">
            <a:xfrm>
              <a:off x="0" y="-712832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6" name="Rectangle 45">
            <a:extLst>
              <a:ext uri="{FF2B5EF4-FFF2-40B4-BE49-F238E27FC236}">
                <a16:creationId xmlns:a16="http://schemas.microsoft.com/office/drawing/2014/main" id="{522F4DE4-9266-435F-8A65-E0BE8E2B6F3B}"/>
              </a:ext>
            </a:extLst>
          </p:cNvPr>
          <p:cNvSpPr/>
          <p:nvPr/>
        </p:nvSpPr>
        <p:spPr bwMode="auto">
          <a:xfrm>
            <a:off x="-3" y="2549921"/>
            <a:ext cx="1752600" cy="1752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Histogram of Oriented Gradients</a:t>
            </a:r>
          </a:p>
        </p:txBody>
      </p:sp>
      <p:sp>
        <p:nvSpPr>
          <p:cNvPr id="47" name="Rectangle 46">
            <a:extLst>
              <a:ext uri="{FF2B5EF4-FFF2-40B4-BE49-F238E27FC236}">
                <a16:creationId xmlns:a16="http://schemas.microsoft.com/office/drawing/2014/main" id="{6C45F486-BEEB-48BA-A309-E8CFBA35C82C}"/>
              </a:ext>
            </a:extLst>
          </p:cNvPr>
          <p:cNvSpPr/>
          <p:nvPr/>
        </p:nvSpPr>
        <p:spPr bwMode="auto">
          <a:xfrm>
            <a:off x="1782762" y="2552700"/>
            <a:ext cx="1752600" cy="1752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No Object Tracking</a:t>
            </a:r>
          </a:p>
        </p:txBody>
      </p:sp>
      <p:sp>
        <p:nvSpPr>
          <p:cNvPr id="48" name="Rectangle 47">
            <a:extLst>
              <a:ext uri="{FF2B5EF4-FFF2-40B4-BE49-F238E27FC236}">
                <a16:creationId xmlns:a16="http://schemas.microsoft.com/office/drawing/2014/main" id="{49257EC2-1F60-4EFD-B042-381FCBBE3350}"/>
              </a:ext>
            </a:extLst>
          </p:cNvPr>
          <p:cNvSpPr/>
          <p:nvPr/>
        </p:nvSpPr>
        <p:spPr bwMode="auto">
          <a:xfrm>
            <a:off x="3565525" y="2552700"/>
            <a:ext cx="1752600" cy="1752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Vector Machine</a:t>
            </a:r>
          </a:p>
        </p:txBody>
      </p:sp>
      <p:sp>
        <p:nvSpPr>
          <p:cNvPr id="27" name="Title 22">
            <a:extLst>
              <a:ext uri="{FF2B5EF4-FFF2-40B4-BE49-F238E27FC236}">
                <a16:creationId xmlns:a16="http://schemas.microsoft.com/office/drawing/2014/main" id="{91E104CD-84AC-4A31-A505-384E2C7CC26D}"/>
              </a:ext>
            </a:extLst>
          </p:cNvPr>
          <p:cNvSpPr txBox="1">
            <a:spLocks/>
          </p:cNvSpPr>
          <p:nvPr/>
        </p:nvSpPr>
        <p:spPr>
          <a:xfrm>
            <a:off x="6665511" y="2234786"/>
            <a:ext cx="4162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dirty="0">
                <a:solidFill>
                  <a:schemeClr val="bg1"/>
                </a:solidFill>
                <a:latin typeface="Segoe UI" panose="020B0502040204020203" pitchFamily="34" charset="0"/>
              </a:rPr>
              <a:t>Face Detection</a:t>
            </a:r>
          </a:p>
        </p:txBody>
      </p:sp>
      <p:sp>
        <p:nvSpPr>
          <p:cNvPr id="28" name="Title 22">
            <a:extLst>
              <a:ext uri="{FF2B5EF4-FFF2-40B4-BE49-F238E27FC236}">
                <a16:creationId xmlns:a16="http://schemas.microsoft.com/office/drawing/2014/main" id="{EA38484A-7BCE-4D32-9D73-5AC40DBC0512}"/>
              </a:ext>
            </a:extLst>
          </p:cNvPr>
          <p:cNvSpPr txBox="1">
            <a:spLocks/>
          </p:cNvSpPr>
          <p:nvPr/>
        </p:nvSpPr>
        <p:spPr>
          <a:xfrm>
            <a:off x="6665511" y="3165248"/>
            <a:ext cx="4161981" cy="55399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lvl="0">
              <a:defRPr/>
            </a:pPr>
            <a:r>
              <a:rPr lang="en-US" dirty="0">
                <a:solidFill>
                  <a:schemeClr val="bg1"/>
                </a:solidFill>
                <a:latin typeface="Segoe UI" panose="020B0502040204020203" pitchFamily="34" charset="0"/>
                <a:cs typeface="Segoe UI" panose="020B0502040204020203" pitchFamily="34" charset="0"/>
              </a:rPr>
              <a:t>Object Tracking</a:t>
            </a:r>
          </a:p>
        </p:txBody>
      </p:sp>
      <p:sp>
        <p:nvSpPr>
          <p:cNvPr id="29" name="Title 22">
            <a:extLst>
              <a:ext uri="{FF2B5EF4-FFF2-40B4-BE49-F238E27FC236}">
                <a16:creationId xmlns:a16="http://schemas.microsoft.com/office/drawing/2014/main" id="{1765D692-CB97-49EE-8DF2-C01D1CBB6CF4}"/>
              </a:ext>
            </a:extLst>
          </p:cNvPr>
          <p:cNvSpPr txBox="1">
            <a:spLocks/>
          </p:cNvSpPr>
          <p:nvPr/>
        </p:nvSpPr>
        <p:spPr>
          <a:xfrm>
            <a:off x="6665511" y="4069216"/>
            <a:ext cx="4643839" cy="55399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lvl="0">
              <a:defRPr/>
            </a:pPr>
            <a:r>
              <a:rPr lang="en-US" dirty="0">
                <a:solidFill>
                  <a:schemeClr val="bg1"/>
                </a:solidFill>
                <a:latin typeface="Segoe UI" panose="020B0502040204020203" pitchFamily="34" charset="0"/>
                <a:cs typeface="Segoe UI" panose="020B0502040204020203" pitchFamily="34" charset="0"/>
              </a:rPr>
              <a:t>Emotion Classification</a:t>
            </a:r>
          </a:p>
        </p:txBody>
      </p:sp>
      <p:pic>
        <p:nvPicPr>
          <p:cNvPr id="49" name="Picture 2" descr="Bildergebnis fÃ¼r tum logo">
            <a:extLst>
              <a:ext uri="{FF2B5EF4-FFF2-40B4-BE49-F238E27FC236}">
                <a16:creationId xmlns:a16="http://schemas.microsoft.com/office/drawing/2014/main" id="{8C98399C-D23D-49B4-A907-57DB62BB2484}"/>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999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grpSp>
        <p:nvGrpSpPr>
          <p:cNvPr id="116" name="Group 115" descr="Azure App Service, Azure Kubernetes Service, Azure Linux VM, Azure Functions">
            <a:extLst>
              <a:ext uri="{FF2B5EF4-FFF2-40B4-BE49-F238E27FC236}">
                <a16:creationId xmlns:a16="http://schemas.microsoft.com/office/drawing/2014/main" id="{AB7B3410-E780-4483-B548-5D2FF1FA3C45}"/>
              </a:ext>
            </a:extLst>
          </p:cNvPr>
          <p:cNvGrpSpPr/>
          <p:nvPr/>
        </p:nvGrpSpPr>
        <p:grpSpPr>
          <a:xfrm>
            <a:off x="3565525" y="-9918232"/>
            <a:ext cx="1752600" cy="21345413"/>
            <a:chOff x="3552825" y="-7128329"/>
            <a:chExt cx="1752600" cy="21345413"/>
          </a:xfrm>
          <a:solidFill>
            <a:srgbClr val="1E2F4E"/>
          </a:solidFill>
        </p:grpSpPr>
        <p:sp>
          <p:nvSpPr>
            <p:cNvPr id="117" name="Rectangle 116">
              <a:extLst>
                <a:ext uri="{FF2B5EF4-FFF2-40B4-BE49-F238E27FC236}">
                  <a16:creationId xmlns:a16="http://schemas.microsoft.com/office/drawing/2014/main" id="{8166716E-F272-439D-BC6E-E6440616C1BC}"/>
                </a:ext>
              </a:extLst>
            </p:cNvPr>
            <p:cNvSpPr/>
            <p:nvPr/>
          </p:nvSpPr>
          <p:spPr bwMode="auto">
            <a:xfrm>
              <a:off x="3552825" y="-366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Landmark Classifier</a:t>
              </a:r>
            </a:p>
          </p:txBody>
        </p:sp>
        <p:sp>
          <p:nvSpPr>
            <p:cNvPr id="118" name="Rectangle 117">
              <a:extLst>
                <a:ext uri="{FF2B5EF4-FFF2-40B4-BE49-F238E27FC236}">
                  <a16:creationId xmlns:a16="http://schemas.microsoft.com/office/drawing/2014/main" id="{AE48C743-093D-40F1-8558-9CA29B3E8B13}"/>
                </a:ext>
              </a:extLst>
            </p:cNvPr>
            <p:cNvSpPr/>
            <p:nvPr/>
          </p:nvSpPr>
          <p:spPr bwMode="auto">
            <a:xfrm>
              <a:off x="3552825" y="177749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Decision Tree</a:t>
              </a:r>
            </a:p>
          </p:txBody>
        </p:sp>
        <p:sp>
          <p:nvSpPr>
            <p:cNvPr id="119" name="Rectangle 118">
              <a:extLst>
                <a:ext uri="{FF2B5EF4-FFF2-40B4-BE49-F238E27FC236}">
                  <a16:creationId xmlns:a16="http://schemas.microsoft.com/office/drawing/2014/main" id="{612A72A1-0348-4C5A-840C-A9412384F04B}"/>
                </a:ext>
              </a:extLst>
            </p:cNvPr>
            <p:cNvSpPr/>
            <p:nvPr/>
          </p:nvSpPr>
          <p:spPr bwMode="auto">
            <a:xfrm>
              <a:off x="3552825" y="355866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Neural Network</a:t>
              </a:r>
            </a:p>
          </p:txBody>
        </p:sp>
        <p:sp>
          <p:nvSpPr>
            <p:cNvPr id="120" name="Rectangle 119">
              <a:extLst>
                <a:ext uri="{FF2B5EF4-FFF2-40B4-BE49-F238E27FC236}">
                  <a16:creationId xmlns:a16="http://schemas.microsoft.com/office/drawing/2014/main" id="{E4324262-7CF3-49C6-85A4-2450ED0481AC}"/>
                </a:ext>
              </a:extLst>
            </p:cNvPr>
            <p:cNvSpPr/>
            <p:nvPr/>
          </p:nvSpPr>
          <p:spPr bwMode="auto">
            <a:xfrm>
              <a:off x="3552825" y="533982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Vector Machine</a:t>
              </a:r>
            </a:p>
          </p:txBody>
        </p:sp>
        <p:sp>
          <p:nvSpPr>
            <p:cNvPr id="121" name="Rectangle 120">
              <a:extLst>
                <a:ext uri="{FF2B5EF4-FFF2-40B4-BE49-F238E27FC236}">
                  <a16:creationId xmlns:a16="http://schemas.microsoft.com/office/drawing/2014/main" id="{A445EFCB-A804-482C-9FD7-2FC853DF6DA5}"/>
                </a:ext>
              </a:extLst>
            </p:cNvPr>
            <p:cNvSpPr/>
            <p:nvPr/>
          </p:nvSpPr>
          <p:spPr bwMode="auto">
            <a:xfrm>
              <a:off x="3552825" y="712099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Deci</a:t>
              </a:r>
              <a:r>
                <a:rPr lang="en-US"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sion</a:t>
              </a: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Tree</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Rectangle 121">
              <a:extLst>
                <a:ext uri="{FF2B5EF4-FFF2-40B4-BE49-F238E27FC236}">
                  <a16:creationId xmlns:a16="http://schemas.microsoft.com/office/drawing/2014/main" id="{927EE7D5-5211-43A2-92C1-91B29AD9083F}"/>
                </a:ext>
              </a:extLst>
            </p:cNvPr>
            <p:cNvSpPr/>
            <p:nvPr/>
          </p:nvSpPr>
          <p:spPr bwMode="auto">
            <a:xfrm>
              <a:off x="3552825" y="890215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Neural Network</a:t>
              </a:r>
            </a:p>
          </p:txBody>
        </p:sp>
        <p:sp>
          <p:nvSpPr>
            <p:cNvPr id="123" name="Rectangle 122">
              <a:extLst>
                <a:ext uri="{FF2B5EF4-FFF2-40B4-BE49-F238E27FC236}">
                  <a16:creationId xmlns:a16="http://schemas.microsoft.com/office/drawing/2014/main" id="{4367F552-1A44-426C-B357-35AEAE0CC8BE}"/>
                </a:ext>
              </a:extLst>
            </p:cNvPr>
            <p:cNvSpPr/>
            <p:nvPr/>
          </p:nvSpPr>
          <p:spPr bwMode="auto">
            <a:xfrm>
              <a:off x="3552825" y="1068332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8" name="Rectangle 127">
              <a:extLst>
                <a:ext uri="{FF2B5EF4-FFF2-40B4-BE49-F238E27FC236}">
                  <a16:creationId xmlns:a16="http://schemas.microsoft.com/office/drawing/2014/main" id="{6E078E01-C148-47EF-A298-F923701541DF}"/>
                </a:ext>
              </a:extLst>
            </p:cNvPr>
            <p:cNvSpPr/>
            <p:nvPr/>
          </p:nvSpPr>
          <p:spPr bwMode="auto">
            <a:xfrm>
              <a:off x="3552825" y="1246448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Rectangle 128">
              <a:extLst>
                <a:ext uri="{FF2B5EF4-FFF2-40B4-BE49-F238E27FC236}">
                  <a16:creationId xmlns:a16="http://schemas.microsoft.com/office/drawing/2014/main" id="{1C8DBA5C-9661-47C7-8FFA-AF0FF5EF4707}"/>
                </a:ext>
              </a:extLst>
            </p:cNvPr>
            <p:cNvSpPr/>
            <p:nvPr/>
          </p:nvSpPr>
          <p:spPr bwMode="auto">
            <a:xfrm>
              <a:off x="3552825" y="-712832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8" name="Rectangle 137">
              <a:extLst>
                <a:ext uri="{FF2B5EF4-FFF2-40B4-BE49-F238E27FC236}">
                  <a16:creationId xmlns:a16="http://schemas.microsoft.com/office/drawing/2014/main" id="{35DFEDED-624F-44C6-91C7-37788B1729E9}"/>
                </a:ext>
              </a:extLst>
            </p:cNvPr>
            <p:cNvSpPr/>
            <p:nvPr/>
          </p:nvSpPr>
          <p:spPr bwMode="auto">
            <a:xfrm>
              <a:off x="3552825" y="-534716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3" name="Rectangle 142">
              <a:extLst>
                <a:ext uri="{FF2B5EF4-FFF2-40B4-BE49-F238E27FC236}">
                  <a16:creationId xmlns:a16="http://schemas.microsoft.com/office/drawing/2014/main" id="{BDC7BD22-5C29-49FA-8561-B4B04C0A1EF8}"/>
                </a:ext>
              </a:extLst>
            </p:cNvPr>
            <p:cNvSpPr/>
            <p:nvPr/>
          </p:nvSpPr>
          <p:spPr bwMode="auto">
            <a:xfrm>
              <a:off x="3552825" y="-356599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Rectangle 143">
              <a:extLst>
                <a:ext uri="{FF2B5EF4-FFF2-40B4-BE49-F238E27FC236}">
                  <a16:creationId xmlns:a16="http://schemas.microsoft.com/office/drawing/2014/main" id="{B694AD57-F8B3-4590-9630-DF7A82C2621F}"/>
                </a:ext>
              </a:extLst>
            </p:cNvPr>
            <p:cNvSpPr/>
            <p:nvPr/>
          </p:nvSpPr>
          <p:spPr bwMode="auto">
            <a:xfrm>
              <a:off x="3552825" y="-178483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90" name="Group 89" descr="C#, Node.js, C++, Python">
            <a:extLst>
              <a:ext uri="{FF2B5EF4-FFF2-40B4-BE49-F238E27FC236}">
                <a16:creationId xmlns:a16="http://schemas.microsoft.com/office/drawing/2014/main" id="{85675261-3E26-4883-A2E7-32862782BDBF}"/>
              </a:ext>
            </a:extLst>
          </p:cNvPr>
          <p:cNvGrpSpPr/>
          <p:nvPr/>
        </p:nvGrpSpPr>
        <p:grpSpPr>
          <a:xfrm>
            <a:off x="1782762" y="-13478861"/>
            <a:ext cx="1752600" cy="21345413"/>
            <a:chOff x="1776413" y="-7128329"/>
            <a:chExt cx="1752600" cy="21345413"/>
          </a:xfrm>
          <a:solidFill>
            <a:srgbClr val="1E2F4E"/>
          </a:solidFill>
        </p:grpSpPr>
        <p:sp>
          <p:nvSpPr>
            <p:cNvPr id="91" name="Rectangle 90">
              <a:extLst>
                <a:ext uri="{FF2B5EF4-FFF2-40B4-BE49-F238E27FC236}">
                  <a16:creationId xmlns:a16="http://schemas.microsoft.com/office/drawing/2014/main" id="{9430C72F-E9F3-46F0-A538-EE55C6257491}"/>
                </a:ext>
              </a:extLst>
            </p:cNvPr>
            <p:cNvSpPr/>
            <p:nvPr/>
          </p:nvSpPr>
          <p:spPr bwMode="auto">
            <a:xfrm>
              <a:off x="1776413" y="-366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KCF Object Tracker</a:t>
              </a:r>
            </a:p>
          </p:txBody>
        </p:sp>
        <p:sp>
          <p:nvSpPr>
            <p:cNvPr id="92" name="Rectangle 91">
              <a:extLst>
                <a:ext uri="{FF2B5EF4-FFF2-40B4-BE49-F238E27FC236}">
                  <a16:creationId xmlns:a16="http://schemas.microsoft.com/office/drawing/2014/main" id="{77D81E19-F534-488C-9786-18CB6BB2705D}"/>
                </a:ext>
              </a:extLst>
            </p:cNvPr>
            <p:cNvSpPr/>
            <p:nvPr/>
          </p:nvSpPr>
          <p:spPr bwMode="auto">
            <a:xfrm>
              <a:off x="1776413" y="177749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CSRT Object Tracker</a:t>
              </a:r>
            </a:p>
          </p:txBody>
        </p:sp>
        <p:sp>
          <p:nvSpPr>
            <p:cNvPr id="93" name="Rectangle 92">
              <a:extLst>
                <a:ext uri="{FF2B5EF4-FFF2-40B4-BE49-F238E27FC236}">
                  <a16:creationId xmlns:a16="http://schemas.microsoft.com/office/drawing/2014/main" id="{5A43BCAF-B98B-4F89-87D6-9ED8543F07FF}"/>
                </a:ext>
              </a:extLst>
            </p:cNvPr>
            <p:cNvSpPr/>
            <p:nvPr/>
          </p:nvSpPr>
          <p:spPr bwMode="auto">
            <a:xfrm>
              <a:off x="1776413" y="355866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MOSSE Object Tracker</a:t>
              </a:r>
            </a:p>
          </p:txBody>
        </p:sp>
        <p:sp>
          <p:nvSpPr>
            <p:cNvPr id="94" name="Rectangle 93">
              <a:extLst>
                <a:ext uri="{FF2B5EF4-FFF2-40B4-BE49-F238E27FC236}">
                  <a16:creationId xmlns:a16="http://schemas.microsoft.com/office/drawing/2014/main" id="{C53839BB-F6D3-4B5A-AA0C-2B36AEFC507F}"/>
                </a:ext>
              </a:extLst>
            </p:cNvPr>
            <p:cNvSpPr/>
            <p:nvPr/>
          </p:nvSpPr>
          <p:spPr bwMode="auto">
            <a:xfrm>
              <a:off x="1776413" y="533982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TLD Object Tracker</a:t>
              </a:r>
            </a:p>
          </p:txBody>
        </p:sp>
        <p:sp>
          <p:nvSpPr>
            <p:cNvPr id="95" name="Rectangle 94">
              <a:extLst>
                <a:ext uri="{FF2B5EF4-FFF2-40B4-BE49-F238E27FC236}">
                  <a16:creationId xmlns:a16="http://schemas.microsoft.com/office/drawing/2014/main" id="{7A4BFAF3-70FC-4FE7-A035-1ECE62A39340}"/>
                </a:ext>
              </a:extLst>
            </p:cNvPr>
            <p:cNvSpPr/>
            <p:nvPr/>
          </p:nvSpPr>
          <p:spPr bwMode="auto">
            <a:xfrm>
              <a:off x="1776413" y="712099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No Object Tracking</a:t>
              </a:r>
            </a:p>
          </p:txBody>
        </p:sp>
        <p:sp>
          <p:nvSpPr>
            <p:cNvPr id="96" name="Rectangle 95">
              <a:extLst>
                <a:ext uri="{FF2B5EF4-FFF2-40B4-BE49-F238E27FC236}">
                  <a16:creationId xmlns:a16="http://schemas.microsoft.com/office/drawing/2014/main" id="{11AFE7EE-DB6D-4A0A-9A41-3F50A089E4BB}"/>
                </a:ext>
              </a:extLst>
            </p:cNvPr>
            <p:cNvSpPr/>
            <p:nvPr/>
          </p:nvSpPr>
          <p:spPr bwMode="auto">
            <a:xfrm>
              <a:off x="1776413" y="890215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KCF Object Tracker</a:t>
              </a:r>
            </a:p>
          </p:txBody>
        </p:sp>
        <p:sp>
          <p:nvSpPr>
            <p:cNvPr id="97" name="Rectangle 96">
              <a:extLst>
                <a:ext uri="{FF2B5EF4-FFF2-40B4-BE49-F238E27FC236}">
                  <a16:creationId xmlns:a16="http://schemas.microsoft.com/office/drawing/2014/main" id="{85583921-8D91-4700-9B98-987077B6DD27}"/>
                </a:ext>
              </a:extLst>
            </p:cNvPr>
            <p:cNvSpPr/>
            <p:nvPr/>
          </p:nvSpPr>
          <p:spPr bwMode="auto">
            <a:xfrm>
              <a:off x="1776413" y="1068332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MOSSE Object Tracker</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8" name="Rectangle 97">
              <a:extLst>
                <a:ext uri="{FF2B5EF4-FFF2-40B4-BE49-F238E27FC236}">
                  <a16:creationId xmlns:a16="http://schemas.microsoft.com/office/drawing/2014/main" id="{8C8AF2CE-3046-484B-A695-923D907E1433}"/>
                </a:ext>
              </a:extLst>
            </p:cNvPr>
            <p:cNvSpPr/>
            <p:nvPr/>
          </p:nvSpPr>
          <p:spPr bwMode="auto">
            <a:xfrm>
              <a:off x="1776413" y="1246448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9" name="Rectangle 98">
              <a:extLst>
                <a:ext uri="{FF2B5EF4-FFF2-40B4-BE49-F238E27FC236}">
                  <a16:creationId xmlns:a16="http://schemas.microsoft.com/office/drawing/2014/main" id="{D7259AC0-3432-4B32-B2C5-94488DDA5B69}"/>
                </a:ext>
              </a:extLst>
            </p:cNvPr>
            <p:cNvSpPr/>
            <p:nvPr/>
          </p:nvSpPr>
          <p:spPr bwMode="auto">
            <a:xfrm>
              <a:off x="1776413" y="-712832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0" name="Rectangle 99">
              <a:extLst>
                <a:ext uri="{FF2B5EF4-FFF2-40B4-BE49-F238E27FC236}">
                  <a16:creationId xmlns:a16="http://schemas.microsoft.com/office/drawing/2014/main" id="{83A341D7-8320-4B9A-9576-B446774B6340}"/>
                </a:ext>
              </a:extLst>
            </p:cNvPr>
            <p:cNvSpPr/>
            <p:nvPr/>
          </p:nvSpPr>
          <p:spPr bwMode="auto">
            <a:xfrm>
              <a:off x="1776413" y="-534716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1" name="Rectangle 100">
              <a:extLst>
                <a:ext uri="{FF2B5EF4-FFF2-40B4-BE49-F238E27FC236}">
                  <a16:creationId xmlns:a16="http://schemas.microsoft.com/office/drawing/2014/main" id="{0A078C86-3630-4298-A9F8-A4DB3FFC780E}"/>
                </a:ext>
              </a:extLst>
            </p:cNvPr>
            <p:cNvSpPr/>
            <p:nvPr/>
          </p:nvSpPr>
          <p:spPr bwMode="auto">
            <a:xfrm>
              <a:off x="1776413" y="-356599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a:extLst>
                <a:ext uri="{FF2B5EF4-FFF2-40B4-BE49-F238E27FC236}">
                  <a16:creationId xmlns:a16="http://schemas.microsoft.com/office/drawing/2014/main" id="{14067484-4C1D-4B76-BD20-45B19D9D8622}"/>
                </a:ext>
              </a:extLst>
            </p:cNvPr>
            <p:cNvSpPr/>
            <p:nvPr/>
          </p:nvSpPr>
          <p:spPr bwMode="auto">
            <a:xfrm>
              <a:off x="1776413" y="-178483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51" name="Group 50" descr="Visual Studio, Visual Studio for Mac, Visual Studio Code, Vim">
            <a:extLst>
              <a:ext uri="{FF2B5EF4-FFF2-40B4-BE49-F238E27FC236}">
                <a16:creationId xmlns:a16="http://schemas.microsoft.com/office/drawing/2014/main" id="{6C4E70F7-E383-496B-900D-2E721DA972BD}"/>
              </a:ext>
            </a:extLst>
          </p:cNvPr>
          <p:cNvGrpSpPr/>
          <p:nvPr/>
        </p:nvGrpSpPr>
        <p:grpSpPr>
          <a:xfrm>
            <a:off x="-1" y="-1007833"/>
            <a:ext cx="1752600" cy="21345413"/>
            <a:chOff x="0" y="-7128329"/>
            <a:chExt cx="1752600" cy="21345413"/>
          </a:xfrm>
          <a:solidFill>
            <a:srgbClr val="1E2F4E"/>
          </a:solidFill>
        </p:grpSpPr>
        <p:sp>
          <p:nvSpPr>
            <p:cNvPr id="52" name="Rectangle 51">
              <a:extLst>
                <a:ext uri="{FF2B5EF4-FFF2-40B4-BE49-F238E27FC236}">
                  <a16:creationId xmlns:a16="http://schemas.microsoft.com/office/drawing/2014/main" id="{78CEAC36-0003-4FCF-96D9-6DA304981E14}"/>
                </a:ext>
              </a:extLst>
            </p:cNvPr>
            <p:cNvSpPr/>
            <p:nvPr/>
          </p:nvSpPr>
          <p:spPr bwMode="auto">
            <a:xfrm>
              <a:off x="0" y="177749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Haar Cascade</a:t>
              </a:r>
            </a:p>
          </p:txBody>
        </p:sp>
        <p:sp>
          <p:nvSpPr>
            <p:cNvPr id="53" name="Rectangle 52">
              <a:extLst>
                <a:ext uri="{FF2B5EF4-FFF2-40B4-BE49-F238E27FC236}">
                  <a16:creationId xmlns:a16="http://schemas.microsoft.com/office/drawing/2014/main" id="{60F2BA0B-1FD7-439C-B226-38E24F5AAEB9}"/>
                </a:ext>
              </a:extLst>
            </p:cNvPr>
            <p:cNvSpPr/>
            <p:nvPr/>
          </p:nvSpPr>
          <p:spPr bwMode="auto">
            <a:xfrm>
              <a:off x="0" y="355866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Histogram of Oriented Gradients </a:t>
              </a:r>
            </a:p>
          </p:txBody>
        </p:sp>
        <p:sp>
          <p:nvSpPr>
            <p:cNvPr id="54" name="Rectangle 53">
              <a:extLst>
                <a:ext uri="{FF2B5EF4-FFF2-40B4-BE49-F238E27FC236}">
                  <a16:creationId xmlns:a16="http://schemas.microsoft.com/office/drawing/2014/main" id="{EEC7F667-24BE-42FB-9758-2A034EE0CF51}"/>
                </a:ext>
              </a:extLst>
            </p:cNvPr>
            <p:cNvSpPr/>
            <p:nvPr/>
          </p:nvSpPr>
          <p:spPr bwMode="auto">
            <a:xfrm>
              <a:off x="0" y="533982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Convolutional Neural Network</a:t>
              </a:r>
            </a:p>
          </p:txBody>
        </p:sp>
        <p:sp>
          <p:nvSpPr>
            <p:cNvPr id="55" name="Rectangle 54">
              <a:extLst>
                <a:ext uri="{FF2B5EF4-FFF2-40B4-BE49-F238E27FC236}">
                  <a16:creationId xmlns:a16="http://schemas.microsoft.com/office/drawing/2014/main" id="{B9D28A41-E6B2-4189-9109-9449584CCDF8}"/>
                </a:ext>
              </a:extLst>
            </p:cNvPr>
            <p:cNvSpPr/>
            <p:nvPr/>
          </p:nvSpPr>
          <p:spPr bwMode="auto">
            <a:xfrm>
              <a:off x="0" y="-366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Histogram of Oriented Gradients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Rectangle 55">
              <a:extLst>
                <a:ext uri="{FF2B5EF4-FFF2-40B4-BE49-F238E27FC236}">
                  <a16:creationId xmlns:a16="http://schemas.microsoft.com/office/drawing/2014/main" id="{63142E71-911B-4D18-819E-5D1E32FAA60C}"/>
                </a:ext>
              </a:extLst>
            </p:cNvPr>
            <p:cNvSpPr/>
            <p:nvPr/>
          </p:nvSpPr>
          <p:spPr bwMode="auto">
            <a:xfrm>
              <a:off x="0" y="8902156"/>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7" name="Rectangle 56">
              <a:extLst>
                <a:ext uri="{FF2B5EF4-FFF2-40B4-BE49-F238E27FC236}">
                  <a16:creationId xmlns:a16="http://schemas.microsoft.com/office/drawing/2014/main" id="{65D338A9-1A89-4E45-B9A5-B5158C55E4E9}"/>
                </a:ext>
              </a:extLst>
            </p:cNvPr>
            <p:cNvSpPr/>
            <p:nvPr/>
          </p:nvSpPr>
          <p:spPr bwMode="auto">
            <a:xfrm>
              <a:off x="0" y="1068332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0B4160A7-727F-4D1F-A66D-4B40AD1255D5}"/>
                </a:ext>
              </a:extLst>
            </p:cNvPr>
            <p:cNvSpPr/>
            <p:nvPr/>
          </p:nvSpPr>
          <p:spPr bwMode="auto">
            <a:xfrm>
              <a:off x="0" y="1246448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E362831C-409E-42E0-9A35-D024AA247D5C}"/>
                </a:ext>
              </a:extLst>
            </p:cNvPr>
            <p:cNvSpPr/>
            <p:nvPr/>
          </p:nvSpPr>
          <p:spPr bwMode="auto">
            <a:xfrm>
              <a:off x="0" y="7120991"/>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00D62073-5D7F-4191-B161-E053CDCECD6D}"/>
                </a:ext>
              </a:extLst>
            </p:cNvPr>
            <p:cNvSpPr/>
            <p:nvPr/>
          </p:nvSpPr>
          <p:spPr bwMode="auto">
            <a:xfrm>
              <a:off x="0" y="-534716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Haar Cascade</a:t>
              </a:r>
            </a:p>
          </p:txBody>
        </p:sp>
        <p:sp>
          <p:nvSpPr>
            <p:cNvPr id="61" name="Rectangle 60">
              <a:extLst>
                <a:ext uri="{FF2B5EF4-FFF2-40B4-BE49-F238E27FC236}">
                  <a16:creationId xmlns:a16="http://schemas.microsoft.com/office/drawing/2014/main" id="{660AE4E6-F8A9-4934-8876-CEE3D906FBC3}"/>
                </a:ext>
              </a:extLst>
            </p:cNvPr>
            <p:cNvSpPr/>
            <p:nvPr/>
          </p:nvSpPr>
          <p:spPr bwMode="auto">
            <a:xfrm>
              <a:off x="0" y="-356599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Convolutional Neural Network</a:t>
              </a:r>
            </a:p>
          </p:txBody>
        </p:sp>
        <p:sp>
          <p:nvSpPr>
            <p:cNvPr id="62" name="Rectangle 61">
              <a:extLst>
                <a:ext uri="{FF2B5EF4-FFF2-40B4-BE49-F238E27FC236}">
                  <a16:creationId xmlns:a16="http://schemas.microsoft.com/office/drawing/2014/main" id="{28EF8C79-672C-426A-8697-2AE1B1AFA2AD}"/>
                </a:ext>
              </a:extLst>
            </p:cNvPr>
            <p:cNvSpPr/>
            <p:nvPr/>
          </p:nvSpPr>
          <p:spPr bwMode="auto">
            <a:xfrm>
              <a:off x="0" y="-1784834"/>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Viola Jones Algorithm</a:t>
              </a:r>
            </a:p>
          </p:txBody>
        </p:sp>
        <p:sp>
          <p:nvSpPr>
            <p:cNvPr id="63" name="Rectangle 62">
              <a:extLst>
                <a:ext uri="{FF2B5EF4-FFF2-40B4-BE49-F238E27FC236}">
                  <a16:creationId xmlns:a16="http://schemas.microsoft.com/office/drawing/2014/main" id="{23B347B8-6D05-434D-8494-9F1BBF2D6254}"/>
                </a:ext>
              </a:extLst>
            </p:cNvPr>
            <p:cNvSpPr/>
            <p:nvPr/>
          </p:nvSpPr>
          <p:spPr bwMode="auto">
            <a:xfrm>
              <a:off x="0" y="-7128329"/>
              <a:ext cx="1752600" cy="1752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46" name="Rectangle 45">
            <a:extLst>
              <a:ext uri="{FF2B5EF4-FFF2-40B4-BE49-F238E27FC236}">
                <a16:creationId xmlns:a16="http://schemas.microsoft.com/office/drawing/2014/main" id="{522F4DE4-9266-435F-8A65-E0BE8E2B6F3B}"/>
              </a:ext>
            </a:extLst>
          </p:cNvPr>
          <p:cNvSpPr/>
          <p:nvPr/>
        </p:nvSpPr>
        <p:spPr bwMode="auto">
          <a:xfrm>
            <a:off x="-1" y="2560438"/>
            <a:ext cx="1752600" cy="1752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Convolutional Neural Network</a:t>
            </a:r>
          </a:p>
        </p:txBody>
      </p:sp>
      <p:sp>
        <p:nvSpPr>
          <p:cNvPr id="47" name="Rectangle 46">
            <a:extLst>
              <a:ext uri="{FF2B5EF4-FFF2-40B4-BE49-F238E27FC236}">
                <a16:creationId xmlns:a16="http://schemas.microsoft.com/office/drawing/2014/main" id="{6C45F486-BEEB-48BA-A309-E8CFBA35C82C}"/>
              </a:ext>
            </a:extLst>
          </p:cNvPr>
          <p:cNvSpPr/>
          <p:nvPr/>
        </p:nvSpPr>
        <p:spPr bwMode="auto">
          <a:xfrm>
            <a:off x="1782762" y="2552700"/>
            <a:ext cx="1752600" cy="1752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KCF Object Tracker</a:t>
            </a:r>
          </a:p>
        </p:txBody>
      </p:sp>
      <p:sp>
        <p:nvSpPr>
          <p:cNvPr id="48" name="Rectangle 47">
            <a:extLst>
              <a:ext uri="{FF2B5EF4-FFF2-40B4-BE49-F238E27FC236}">
                <a16:creationId xmlns:a16="http://schemas.microsoft.com/office/drawing/2014/main" id="{49257EC2-1F60-4EFD-B042-381FCBBE3350}"/>
              </a:ext>
            </a:extLst>
          </p:cNvPr>
          <p:cNvSpPr/>
          <p:nvPr/>
        </p:nvSpPr>
        <p:spPr bwMode="auto">
          <a:xfrm>
            <a:off x="3565525" y="2552700"/>
            <a:ext cx="1752600" cy="1752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Support Vector Machine</a:t>
            </a:r>
          </a:p>
        </p:txBody>
      </p:sp>
      <p:sp>
        <p:nvSpPr>
          <p:cNvPr id="27" name="Title 22">
            <a:extLst>
              <a:ext uri="{FF2B5EF4-FFF2-40B4-BE49-F238E27FC236}">
                <a16:creationId xmlns:a16="http://schemas.microsoft.com/office/drawing/2014/main" id="{91E104CD-84AC-4A31-A505-384E2C7CC26D}"/>
              </a:ext>
            </a:extLst>
          </p:cNvPr>
          <p:cNvSpPr txBox="1">
            <a:spLocks/>
          </p:cNvSpPr>
          <p:nvPr/>
        </p:nvSpPr>
        <p:spPr>
          <a:xfrm>
            <a:off x="6665511" y="2234786"/>
            <a:ext cx="4162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dirty="0">
                <a:solidFill>
                  <a:schemeClr val="bg1"/>
                </a:solidFill>
                <a:latin typeface="Segoe UI" panose="020B0502040204020203" pitchFamily="34" charset="0"/>
              </a:rPr>
              <a:t>Face Detection</a:t>
            </a:r>
          </a:p>
        </p:txBody>
      </p:sp>
      <p:sp>
        <p:nvSpPr>
          <p:cNvPr id="28" name="Title 22">
            <a:extLst>
              <a:ext uri="{FF2B5EF4-FFF2-40B4-BE49-F238E27FC236}">
                <a16:creationId xmlns:a16="http://schemas.microsoft.com/office/drawing/2014/main" id="{EA38484A-7BCE-4D32-9D73-5AC40DBC0512}"/>
              </a:ext>
            </a:extLst>
          </p:cNvPr>
          <p:cNvSpPr txBox="1">
            <a:spLocks/>
          </p:cNvSpPr>
          <p:nvPr/>
        </p:nvSpPr>
        <p:spPr>
          <a:xfrm>
            <a:off x="6665511" y="3165248"/>
            <a:ext cx="4161981" cy="55399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lvl="0">
              <a:defRPr/>
            </a:pPr>
            <a:r>
              <a:rPr lang="en-US" dirty="0">
                <a:solidFill>
                  <a:schemeClr val="bg1"/>
                </a:solidFill>
                <a:latin typeface="Segoe UI" panose="020B0502040204020203" pitchFamily="34" charset="0"/>
                <a:cs typeface="Segoe UI" panose="020B0502040204020203" pitchFamily="34" charset="0"/>
              </a:rPr>
              <a:t>Object Tracking</a:t>
            </a:r>
          </a:p>
        </p:txBody>
      </p:sp>
      <p:sp>
        <p:nvSpPr>
          <p:cNvPr id="29" name="Title 22">
            <a:extLst>
              <a:ext uri="{FF2B5EF4-FFF2-40B4-BE49-F238E27FC236}">
                <a16:creationId xmlns:a16="http://schemas.microsoft.com/office/drawing/2014/main" id="{1765D692-CB97-49EE-8DF2-C01D1CBB6CF4}"/>
              </a:ext>
            </a:extLst>
          </p:cNvPr>
          <p:cNvSpPr txBox="1">
            <a:spLocks/>
          </p:cNvSpPr>
          <p:nvPr/>
        </p:nvSpPr>
        <p:spPr>
          <a:xfrm>
            <a:off x="6665511" y="4069216"/>
            <a:ext cx="4872439" cy="55399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lvl="0">
              <a:defRPr/>
            </a:pPr>
            <a:r>
              <a:rPr lang="en-US" dirty="0">
                <a:solidFill>
                  <a:schemeClr val="bg1"/>
                </a:solidFill>
                <a:latin typeface="Segoe UI" panose="020B0502040204020203" pitchFamily="34" charset="0"/>
                <a:cs typeface="Segoe UI" panose="020B0502040204020203" pitchFamily="34" charset="0"/>
              </a:rPr>
              <a:t>Emotion Classification</a:t>
            </a:r>
          </a:p>
        </p:txBody>
      </p:sp>
      <p:sp>
        <p:nvSpPr>
          <p:cNvPr id="49" name="Rectangle 48">
            <a:extLst>
              <a:ext uri="{FF2B5EF4-FFF2-40B4-BE49-F238E27FC236}">
                <a16:creationId xmlns:a16="http://schemas.microsoft.com/office/drawing/2014/main" id="{81EB7BA3-812D-4E5A-A784-1AF251E51D85}"/>
              </a:ext>
            </a:extLst>
          </p:cNvPr>
          <p:cNvSpPr/>
          <p:nvPr/>
        </p:nvSpPr>
        <p:spPr bwMode="auto">
          <a:xfrm>
            <a:off x="0" y="6118716"/>
            <a:ext cx="1752600" cy="1752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alpha val="0"/>
                      </a:srgbClr>
                    </a:gs>
                    <a:gs pos="100000">
                      <a:srgbClr val="FFFFFF">
                        <a:alpha val="0"/>
                      </a:srgbClr>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Visual Studio</a:t>
            </a:r>
          </a:p>
        </p:txBody>
      </p:sp>
      <p:sp>
        <p:nvSpPr>
          <p:cNvPr id="50" name="Rectangle 49">
            <a:extLst>
              <a:ext uri="{FF2B5EF4-FFF2-40B4-BE49-F238E27FC236}">
                <a16:creationId xmlns:a16="http://schemas.microsoft.com/office/drawing/2014/main" id="{1BDD590C-CFF4-499F-BBC5-6FE2D68F248C}"/>
              </a:ext>
            </a:extLst>
          </p:cNvPr>
          <p:cNvSpPr/>
          <p:nvPr/>
        </p:nvSpPr>
        <p:spPr bwMode="auto">
          <a:xfrm>
            <a:off x="1782763" y="773793"/>
            <a:ext cx="1752600" cy="1752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alpha val="0"/>
                      </a:srgbClr>
                    </a:gs>
                    <a:gs pos="100000">
                      <a:srgbClr val="FFFFFF">
                        <a:alpha val="0"/>
                      </a:srgbClr>
                    </a:gs>
                  </a:gsLst>
                  <a:lin ang="5400000" scaled="0"/>
                </a:gradFill>
                <a:latin typeface="Segoe UI" panose="020B0502040204020203" pitchFamily="34" charset="0"/>
                <a:cs typeface="Segoe UI" panose="020B0502040204020203" pitchFamily="34" charset="0"/>
              </a:rPr>
              <a:t>ASP.NET</a:t>
            </a:r>
          </a:p>
        </p:txBody>
      </p:sp>
      <p:pic>
        <p:nvPicPr>
          <p:cNvPr id="64" name="Picture 2" descr="Bildergebnis fÃ¼r tum logo">
            <a:extLst>
              <a:ext uri="{FF2B5EF4-FFF2-40B4-BE49-F238E27FC236}">
                <a16:creationId xmlns:a16="http://schemas.microsoft.com/office/drawing/2014/main" id="{3845B9F9-232A-4906-84D2-3C1813F3012A}"/>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15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39E64C1-9B37-4521-82DE-018B093BF291}"/>
              </a:ext>
              <a:ext uri="{C183D7F6-B498-43B3-948B-1728B52AA6E4}">
                <adec:decorative xmlns:adec="http://schemas.microsoft.com/office/drawing/2017/decorative" val="1"/>
              </a:ext>
            </a:extLst>
          </p:cNvPr>
          <p:cNvCxnSpPr>
            <a:cxnSpLocks/>
          </p:cNvCxnSpPr>
          <p:nvPr/>
        </p:nvCxnSpPr>
        <p:spPr>
          <a:xfrm>
            <a:off x="3460861" y="3600839"/>
            <a:ext cx="5266819" cy="0"/>
          </a:xfrm>
          <a:prstGeom prst="line">
            <a:avLst/>
          </a:prstGeom>
          <a:ln w="19050">
            <a:solidFill>
              <a:srgbClr val="0078D4">
                <a:alpha val="4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itle 22">
            <a:extLst>
              <a:ext uri="{FF2B5EF4-FFF2-40B4-BE49-F238E27FC236}">
                <a16:creationId xmlns:a16="http://schemas.microsoft.com/office/drawing/2014/main" id="{87A2ED1A-70E5-43B5-9EA0-C410630A4473}"/>
              </a:ext>
            </a:extLst>
          </p:cNvPr>
          <p:cNvSpPr txBox="1">
            <a:spLocks/>
          </p:cNvSpPr>
          <p:nvPr/>
        </p:nvSpPr>
        <p:spPr>
          <a:xfrm>
            <a:off x="2836713" y="4118729"/>
            <a:ext cx="1962717" cy="369332"/>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US" sz="2400" dirty="0">
                <a:solidFill>
                  <a:schemeClr val="bg1"/>
                </a:solidFill>
                <a:latin typeface="Segoe UI" panose="020B0502040204020203" pitchFamily="34" charset="0"/>
              </a:rPr>
              <a:t>Face Detection</a:t>
            </a:r>
          </a:p>
        </p:txBody>
      </p:sp>
      <p:sp>
        <p:nvSpPr>
          <p:cNvPr id="39" name="Title 22">
            <a:extLst>
              <a:ext uri="{FF2B5EF4-FFF2-40B4-BE49-F238E27FC236}">
                <a16:creationId xmlns:a16="http://schemas.microsoft.com/office/drawing/2014/main" id="{3CE224E6-EFB8-4A6F-AFAE-3CAB7B6D2AC9}"/>
              </a:ext>
            </a:extLst>
          </p:cNvPr>
          <p:cNvSpPr txBox="1">
            <a:spLocks/>
          </p:cNvSpPr>
          <p:nvPr/>
        </p:nvSpPr>
        <p:spPr>
          <a:xfrm>
            <a:off x="4912317" y="4118729"/>
            <a:ext cx="2395666" cy="36932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lvl="0" algn="ctr">
              <a:defRPr/>
            </a:pPr>
            <a:r>
              <a:rPr lang="en-US" sz="2400" dirty="0">
                <a:solidFill>
                  <a:schemeClr val="bg1"/>
                </a:solidFill>
                <a:latin typeface="Segoe UI" panose="020B0502040204020203" pitchFamily="34" charset="0"/>
                <a:cs typeface="Segoe UI" panose="020B0502040204020203" pitchFamily="34" charset="0"/>
              </a:rPr>
              <a:t>Object Tracking</a:t>
            </a:r>
          </a:p>
        </p:txBody>
      </p:sp>
      <p:sp>
        <p:nvSpPr>
          <p:cNvPr id="40" name="Title 22">
            <a:extLst>
              <a:ext uri="{FF2B5EF4-FFF2-40B4-BE49-F238E27FC236}">
                <a16:creationId xmlns:a16="http://schemas.microsoft.com/office/drawing/2014/main" id="{428D05E3-4E0E-4F0A-A1A3-C4AE12AD6EA1}"/>
              </a:ext>
            </a:extLst>
          </p:cNvPr>
          <p:cNvSpPr txBox="1">
            <a:spLocks/>
          </p:cNvSpPr>
          <p:nvPr/>
        </p:nvSpPr>
        <p:spPr>
          <a:xfrm>
            <a:off x="7523697" y="4118729"/>
            <a:ext cx="2939523" cy="369332"/>
          </a:xfrm>
          <a:prstGeom prst="rect">
            <a:avLst/>
          </a:prstGeom>
        </p:spPr>
        <p:txBody>
          <a:bodyPr vert="horz" wrap="non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lvl="0">
              <a:defRPr/>
            </a:pPr>
            <a:r>
              <a:rPr lang="en-US" sz="2400" dirty="0">
                <a:solidFill>
                  <a:schemeClr val="bg1"/>
                </a:solidFill>
                <a:latin typeface="Segoe UI" panose="020B0502040204020203" pitchFamily="34" charset="0"/>
                <a:cs typeface="Segoe UI" panose="020B0502040204020203" pitchFamily="34" charset="0"/>
              </a:rPr>
              <a:t>Emotion Classification</a:t>
            </a:r>
          </a:p>
        </p:txBody>
      </p:sp>
      <p:cxnSp>
        <p:nvCxnSpPr>
          <p:cNvPr id="3" name="Straight Connector 2">
            <a:extLst>
              <a:ext uri="{FF2B5EF4-FFF2-40B4-BE49-F238E27FC236}">
                <a16:creationId xmlns:a16="http://schemas.microsoft.com/office/drawing/2014/main" id="{979F3FE1-620C-4F6C-934B-F2F0DD3D19FB}"/>
              </a:ext>
              <a:ext uri="{C183D7F6-B498-43B3-948B-1728B52AA6E4}">
                <adec:decorative xmlns:adec="http://schemas.microsoft.com/office/drawing/2017/decorative" val="1"/>
              </a:ext>
            </a:extLst>
          </p:cNvPr>
          <p:cNvCxnSpPr/>
          <p:nvPr/>
        </p:nvCxnSpPr>
        <p:spPr>
          <a:xfrm>
            <a:off x="4912316" y="4058126"/>
            <a:ext cx="0" cy="490538"/>
          </a:xfrm>
          <a:prstGeom prst="line">
            <a:avLst/>
          </a:prstGeom>
          <a:ln w="19050">
            <a:solidFill>
              <a:srgbClr val="0078D4">
                <a:alpha val="40000"/>
              </a:srgb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885D52-DA39-4344-A8B3-C0EF0A9B2E81}"/>
              </a:ext>
              <a:ext uri="{C183D7F6-B498-43B3-948B-1728B52AA6E4}">
                <adec:decorative xmlns:adec="http://schemas.microsoft.com/office/drawing/2017/decorative" val="1"/>
              </a:ext>
            </a:extLst>
          </p:cNvPr>
          <p:cNvCxnSpPr/>
          <p:nvPr/>
        </p:nvCxnSpPr>
        <p:spPr>
          <a:xfrm>
            <a:off x="7307989" y="4058126"/>
            <a:ext cx="0" cy="490538"/>
          </a:xfrm>
          <a:prstGeom prst="line">
            <a:avLst/>
          </a:prstGeom>
          <a:ln w="19050">
            <a:solidFill>
              <a:srgbClr val="0078D4">
                <a:alpha val="4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itle 22">
            <a:extLst>
              <a:ext uri="{FF2B5EF4-FFF2-40B4-BE49-F238E27FC236}">
                <a16:creationId xmlns:a16="http://schemas.microsoft.com/office/drawing/2014/main" id="{40C6979E-EFC2-45F0-9200-61DF0C22E391}"/>
              </a:ext>
            </a:extLst>
          </p:cNvPr>
          <p:cNvSpPr txBox="1">
            <a:spLocks/>
          </p:cNvSpPr>
          <p:nvPr/>
        </p:nvSpPr>
        <p:spPr>
          <a:xfrm>
            <a:off x="0" y="2431261"/>
            <a:ext cx="12192000" cy="830997"/>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lvl="0" algn="ctr">
              <a:defRPr/>
            </a:pPr>
            <a:r>
              <a:rPr lang="en-US" sz="5400" dirty="0">
                <a:solidFill>
                  <a:schemeClr val="bg1"/>
                </a:solidFill>
                <a:latin typeface="Segoe UI" panose="020B0502040204020203" pitchFamily="34" charset="0"/>
                <a:cs typeface="Segoe UI" panose="020B0502040204020203" pitchFamily="34" charset="0"/>
              </a:rPr>
              <a:t>Research Areas</a:t>
            </a:r>
          </a:p>
        </p:txBody>
      </p:sp>
      <p:pic>
        <p:nvPicPr>
          <p:cNvPr id="9" name="Picture 2" descr="Bildergebnis fÃ¼r tum logo">
            <a:extLst>
              <a:ext uri="{FF2B5EF4-FFF2-40B4-BE49-F238E27FC236}">
                <a16:creationId xmlns:a16="http://schemas.microsoft.com/office/drawing/2014/main" id="{CEBB7DDF-DC78-4416-A21E-4EB76492941D}"/>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862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6" presetClass="entr" presetSubtype="42"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arn(outHorizontal)">
                                      <p:cBhvr>
                                        <p:cTn id="10" dur="500"/>
                                        <p:tgtEl>
                                          <p:spTgt spid="31"/>
                                        </p:tgtEl>
                                      </p:cBhvr>
                                    </p:animEffect>
                                  </p:childTnLst>
                                </p:cTn>
                              </p:par>
                              <p:par>
                                <p:cTn id="11" presetID="16" presetClass="entr" presetSubtype="4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839E64C1-9B37-4521-82DE-018B093BF291}"/>
              </a:ext>
              <a:ext uri="{C183D7F6-B498-43B3-948B-1728B52AA6E4}">
                <adec:decorative xmlns:adec="http://schemas.microsoft.com/office/drawing/2017/decorative" val="1"/>
              </a:ext>
            </a:extLst>
          </p:cNvPr>
          <p:cNvCxnSpPr>
            <a:cxnSpLocks/>
          </p:cNvCxnSpPr>
          <p:nvPr/>
        </p:nvCxnSpPr>
        <p:spPr>
          <a:xfrm>
            <a:off x="3460861" y="3600839"/>
            <a:ext cx="5266819" cy="0"/>
          </a:xfrm>
          <a:prstGeom prst="line">
            <a:avLst/>
          </a:prstGeom>
          <a:ln w="19050">
            <a:solidFill>
              <a:srgbClr val="0078D4">
                <a:alpha val="4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itle 22">
            <a:extLst>
              <a:ext uri="{FF2B5EF4-FFF2-40B4-BE49-F238E27FC236}">
                <a16:creationId xmlns:a16="http://schemas.microsoft.com/office/drawing/2014/main" id="{87A2ED1A-70E5-43B5-9EA0-C410630A4473}"/>
              </a:ext>
            </a:extLst>
          </p:cNvPr>
          <p:cNvSpPr txBox="1">
            <a:spLocks/>
          </p:cNvSpPr>
          <p:nvPr/>
        </p:nvSpPr>
        <p:spPr>
          <a:xfrm>
            <a:off x="3203428" y="4118729"/>
            <a:ext cx="28925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2400" dirty="0">
                <a:solidFill>
                  <a:schemeClr val="bg1"/>
                </a:solidFill>
                <a:latin typeface="Segoe UI" panose="020B0502040204020203" pitchFamily="34" charset="0"/>
              </a:rPr>
              <a:t>Face Detection</a:t>
            </a:r>
          </a:p>
        </p:txBody>
      </p:sp>
      <p:sp>
        <p:nvSpPr>
          <p:cNvPr id="39" name="Title 22">
            <a:extLst>
              <a:ext uri="{FF2B5EF4-FFF2-40B4-BE49-F238E27FC236}">
                <a16:creationId xmlns:a16="http://schemas.microsoft.com/office/drawing/2014/main" id="{3CE224E6-EFB8-4A6F-AFAE-3CAB7B6D2AC9}"/>
              </a:ext>
            </a:extLst>
          </p:cNvPr>
          <p:cNvSpPr txBox="1">
            <a:spLocks/>
          </p:cNvSpPr>
          <p:nvPr/>
        </p:nvSpPr>
        <p:spPr>
          <a:xfrm>
            <a:off x="6110998" y="4118729"/>
            <a:ext cx="2845267" cy="369328"/>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lvl="0" algn="ctr">
              <a:defRPr/>
            </a:pPr>
            <a:r>
              <a:rPr lang="en-US" sz="2400" dirty="0">
                <a:solidFill>
                  <a:schemeClr val="bg1"/>
                </a:solidFill>
                <a:latin typeface="Segoe UI" panose="020B0502040204020203" pitchFamily="34" charset="0"/>
                <a:cs typeface="Segoe UI" panose="020B0502040204020203" pitchFamily="34" charset="0"/>
              </a:rPr>
              <a:t>Object Tracking</a:t>
            </a:r>
          </a:p>
        </p:txBody>
      </p:sp>
      <p:cxnSp>
        <p:nvCxnSpPr>
          <p:cNvPr id="3" name="Straight Connector 2">
            <a:extLst>
              <a:ext uri="{FF2B5EF4-FFF2-40B4-BE49-F238E27FC236}">
                <a16:creationId xmlns:a16="http://schemas.microsoft.com/office/drawing/2014/main" id="{979F3FE1-620C-4F6C-934B-F2F0DD3D19FB}"/>
              </a:ext>
              <a:ext uri="{C183D7F6-B498-43B3-948B-1728B52AA6E4}">
                <adec:decorative xmlns:adec="http://schemas.microsoft.com/office/drawing/2017/decorative" val="1"/>
              </a:ext>
            </a:extLst>
          </p:cNvPr>
          <p:cNvCxnSpPr/>
          <p:nvPr/>
        </p:nvCxnSpPr>
        <p:spPr>
          <a:xfrm>
            <a:off x="6110998" y="4058126"/>
            <a:ext cx="0" cy="490538"/>
          </a:xfrm>
          <a:prstGeom prst="line">
            <a:avLst/>
          </a:prstGeom>
          <a:ln w="19050">
            <a:solidFill>
              <a:srgbClr val="0078D4">
                <a:alpha val="4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itle 22">
            <a:extLst>
              <a:ext uri="{FF2B5EF4-FFF2-40B4-BE49-F238E27FC236}">
                <a16:creationId xmlns:a16="http://schemas.microsoft.com/office/drawing/2014/main" id="{40C6979E-EFC2-45F0-9200-61DF0C22E391}"/>
              </a:ext>
            </a:extLst>
          </p:cNvPr>
          <p:cNvSpPr txBox="1">
            <a:spLocks/>
          </p:cNvSpPr>
          <p:nvPr/>
        </p:nvSpPr>
        <p:spPr>
          <a:xfrm>
            <a:off x="0" y="2431261"/>
            <a:ext cx="12192000" cy="830997"/>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lvl="0" algn="ctr">
              <a:defRPr/>
            </a:pPr>
            <a:r>
              <a:rPr lang="en-US" sz="5400" dirty="0">
                <a:solidFill>
                  <a:schemeClr val="bg1"/>
                </a:solidFill>
                <a:latin typeface="Segoe UI" panose="020B0502040204020203" pitchFamily="34" charset="0"/>
                <a:cs typeface="Segoe UI" panose="020B0502040204020203" pitchFamily="34" charset="0"/>
              </a:rPr>
              <a:t>Research Areas</a:t>
            </a:r>
          </a:p>
        </p:txBody>
      </p:sp>
      <p:pic>
        <p:nvPicPr>
          <p:cNvPr id="9" name="Picture 2" descr="Bildergebnis fÃ¼r tum logo">
            <a:extLst>
              <a:ext uri="{FF2B5EF4-FFF2-40B4-BE49-F238E27FC236}">
                <a16:creationId xmlns:a16="http://schemas.microsoft.com/office/drawing/2014/main" id="{CEBB7DDF-DC78-4416-A21E-4EB76492941D}"/>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952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11708E-78DF-4634-86E9-3BDE8D172800}"/>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Methodology</a:t>
            </a:r>
            <a:endParaRPr lang="de-DE"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0372297E-48B0-4BC2-B9A1-9F0CE0403B4A}"/>
              </a:ext>
            </a:extLst>
          </p:cNvPr>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How Benchmarking was performed</a:t>
            </a:r>
            <a:endParaRPr lang="de-DE" dirty="0">
              <a:latin typeface="Segoe UI" panose="020B0502040204020203" pitchFamily="34" charset="0"/>
              <a:cs typeface="Segoe UI" panose="020B0502040204020203" pitchFamily="34" charset="0"/>
            </a:endParaRPr>
          </a:p>
        </p:txBody>
      </p:sp>
      <p:pic>
        <p:nvPicPr>
          <p:cNvPr id="6" name="Picture 2" descr="Bildergebnis fÃ¼r tum logo">
            <a:extLst>
              <a:ext uri="{FF2B5EF4-FFF2-40B4-BE49-F238E27FC236}">
                <a16:creationId xmlns:a16="http://schemas.microsoft.com/office/drawing/2014/main" id="{D524275F-D0E1-443C-B248-50553371080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038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04CC6B4-6231-4736-BB2C-5930C0921FC7}"/>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Performance Benchmark</a:t>
            </a:r>
            <a:endParaRPr lang="de-DE" dirty="0">
              <a:latin typeface="Segoe UI" panose="020B0502040204020203" pitchFamily="34" charset="0"/>
              <a:cs typeface="Segoe UI" panose="020B0502040204020203" pitchFamily="34" charset="0"/>
            </a:endParaRPr>
          </a:p>
        </p:txBody>
      </p:sp>
      <p:sp>
        <p:nvSpPr>
          <p:cNvPr id="24" name="Content Placeholder 23">
            <a:extLst>
              <a:ext uri="{FF2B5EF4-FFF2-40B4-BE49-F238E27FC236}">
                <a16:creationId xmlns:a16="http://schemas.microsoft.com/office/drawing/2014/main" id="{FBB22123-19E8-4EAA-BEBD-C96C580542DC}"/>
              </a:ext>
            </a:extLst>
          </p:cNvPr>
          <p:cNvSpPr>
            <a:spLocks noGrp="1"/>
          </p:cNvSpPr>
          <p:nvPr>
            <p:ph sz="half" idx="1"/>
          </p:nvPr>
        </p:nvSpPr>
        <p:spPr>
          <a:xfrm>
            <a:off x="838200" y="1825625"/>
            <a:ext cx="10515600" cy="3598863"/>
          </a:xfrm>
          <a:noFill/>
          <a:effectLst/>
        </p:spPr>
        <p:txBody>
          <a:bodyPr>
            <a:normAutofit/>
          </a:bodyPr>
          <a:lstStyle/>
          <a:p>
            <a:r>
              <a:rPr lang="en-US" sz="2400" dirty="0">
                <a:latin typeface="Segoe UI" panose="020B0502040204020203" pitchFamily="34" charset="0"/>
                <a:cs typeface="Segoe UI" panose="020B0502040204020203" pitchFamily="34" charset="0"/>
              </a:rPr>
              <a:t>Performed on live video stream</a:t>
            </a:r>
          </a:p>
          <a:p>
            <a:r>
              <a:rPr lang="en-US" sz="2400" dirty="0">
                <a:latin typeface="Segoe UI" panose="020B0502040204020203" pitchFamily="34" charset="0"/>
                <a:cs typeface="Segoe UI" panose="020B0502040204020203" pitchFamily="34" charset="0"/>
              </a:rPr>
              <a:t>Standardized Testing:</a:t>
            </a:r>
          </a:p>
          <a:p>
            <a:pPr lvl="1"/>
            <a:r>
              <a:rPr lang="en-US" sz="2000" dirty="0">
                <a:latin typeface="Segoe UI" panose="020B0502040204020203" pitchFamily="34" charset="0"/>
                <a:cs typeface="Segoe UI" panose="020B0502040204020203" pitchFamily="34" charset="0"/>
              </a:rPr>
              <a:t>Start with one face at 0.5m</a:t>
            </a:r>
          </a:p>
          <a:p>
            <a:pPr lvl="1"/>
            <a:r>
              <a:rPr lang="en-US" sz="2000" dirty="0">
                <a:latin typeface="Segoe UI" panose="020B0502040204020203" pitchFamily="34" charset="0"/>
                <a:cs typeface="Segoe UI" panose="020B0502040204020203" pitchFamily="34" charset="0"/>
              </a:rPr>
              <a:t>Add second face after 15 sec</a:t>
            </a:r>
          </a:p>
          <a:p>
            <a:r>
              <a:rPr lang="en-US" sz="2400" dirty="0">
                <a:latin typeface="Segoe UI" panose="020B0502040204020203" pitchFamily="34" charset="0"/>
                <a:cs typeface="Segoe UI" panose="020B0502040204020203" pitchFamily="34" charset="0"/>
              </a:rPr>
              <a:t>Metrics:</a:t>
            </a:r>
          </a:p>
          <a:p>
            <a:pPr lvl="1"/>
            <a:r>
              <a:rPr lang="en-US" sz="2000" dirty="0">
                <a:latin typeface="Segoe UI" panose="020B0502040204020203" pitchFamily="34" charset="0"/>
                <a:cs typeface="Segoe UI" panose="020B0502040204020203" pitchFamily="34" charset="0"/>
              </a:rPr>
              <a:t>Median FPS </a:t>
            </a:r>
          </a:p>
          <a:p>
            <a:pPr lvl="1"/>
            <a:r>
              <a:rPr lang="en-US" sz="2000" dirty="0">
                <a:latin typeface="Segoe UI" panose="020B0502040204020203" pitchFamily="34" charset="0"/>
                <a:cs typeface="Segoe UI" panose="020B0502040204020203" pitchFamily="34" charset="0"/>
              </a:rPr>
              <a:t>Average FPS</a:t>
            </a:r>
          </a:p>
          <a:p>
            <a:pPr lvl="1"/>
            <a:r>
              <a:rPr lang="en-US" sz="2000" dirty="0">
                <a:latin typeface="Segoe UI" panose="020B0502040204020203" pitchFamily="34" charset="0"/>
                <a:cs typeface="Segoe UI" panose="020B0502040204020203" pitchFamily="34" charset="0"/>
              </a:rPr>
              <a:t>FPS Variance</a:t>
            </a:r>
          </a:p>
        </p:txBody>
      </p:sp>
      <p:pic>
        <p:nvPicPr>
          <p:cNvPr id="26" name="Picture 25">
            <a:extLst>
              <a:ext uri="{FF2B5EF4-FFF2-40B4-BE49-F238E27FC236}">
                <a16:creationId xmlns:a16="http://schemas.microsoft.com/office/drawing/2014/main" id="{9F6865FE-5429-4FF7-BEFF-88C759FDEBD7}"/>
              </a:ext>
            </a:extLst>
          </p:cNvPr>
          <p:cNvPicPr>
            <a:picLocks noChangeAspect="1"/>
          </p:cNvPicPr>
          <p:nvPr/>
        </p:nvPicPr>
        <p:blipFill>
          <a:blip r:embed="rId3"/>
          <a:stretch>
            <a:fillRect/>
          </a:stretch>
        </p:blipFill>
        <p:spPr>
          <a:xfrm>
            <a:off x="838200" y="5424488"/>
            <a:ext cx="10515600" cy="1323405"/>
          </a:xfrm>
          <a:prstGeom prst="rect">
            <a:avLst/>
          </a:prstGeom>
        </p:spPr>
      </p:pic>
      <p:pic>
        <p:nvPicPr>
          <p:cNvPr id="5" name="Picture 2" descr="Bildergebnis fÃ¼r tum logo">
            <a:extLst>
              <a:ext uri="{FF2B5EF4-FFF2-40B4-BE49-F238E27FC236}">
                <a16:creationId xmlns:a16="http://schemas.microsoft.com/office/drawing/2014/main" id="{ADED6F29-F221-4220-8B60-CEB95950880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25210" t="19873" r="14156" b="33311"/>
          <a:stretch/>
        </p:blipFill>
        <p:spPr bwMode="auto">
          <a:xfrm>
            <a:off x="10885818" y="0"/>
            <a:ext cx="1306182" cy="771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253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fabfe0b57c41e10e01f936e69b4f7ec9&quot;,&quot;LanguageCode&quot;:&quot;de-DE&quot;,&quot;SlideGuids&quot;:[&quot;c0e35645-c1c1-4bbc-9ab7-c6b9053118b8&quot;,&quot;90a7078d-0726-47ca-a217-5ed0d0099567&quot;,&quot;05b78b2c-ac6e-43e4-b5f0-52dd851a2dec&quot;,&quot;d0413646-f4c4-4328-b049-9dbc2b8d0009&quot;,&quot;87ff361e-849a-43a3-819f-aba6060b7b37&quot;,&quot;b88af98b-a85f-4c31-ad42-d12ef2f88abe&quot;,&quot;ccc4680d-b97e-48ac-98d6-3e99393a4a46&quot;,&quot;dfb5223f-c9e9-4782-9e84-eca71dc76b72&quot;,&quot;05afe9ca-c67c-4213-acd5-96c8475af680&quot;,&quot;2bec1f35-7477-4927-8771-124301863e0e&quot;,&quot;d00d913f-a3ec-4912-ae8f-f2eb776fbaeb&quot;,&quot;58b83ba5-07c2-4049-831b-fc582f2efce5&quot;,&quot;e2aec5c3-62a3-450d-82d4-d20e2f909dda&quot;,&quot;a29dbd42-19eb-4bed-898f-181cec7072f4&quot;,&quot;769429d9-e827-428a-8698-907f4c131c34&quot;,&quot;e351a7b3-7b24-49d4-9725-805321a396be&quot;,&quot;f2e91e84-1578-4940-9eb7-f16fcd53b504&quot;,&quot;89315680-d5a2-4f64-8ae1-0cf0b3a3f186&quot;,&quot;48e7d883-3ea5-4dad-8d67-2f48b5912dc2&quot;,&quot;349bdacb-a945-4267-b2af-fea87e3b244e&quot;,&quot;59b376fd-e9b8-4b40-8dd3-b58af2595ed0&quot;,&quot;9dc88351-db2e-4368-8090-cc0a50fbfeaf&quot;,&quot;272bf0e5-879c-4ad6-ad93-f19b33276562&quot;],&quot;TimeStamp&quot;:&quot;2018-12-07T18:21:55.728977+01: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c0e35645-c1c1-4bbc-9ab7-c6b9053118b8&quot;,&quot;TimeStamp&quot;:&quot;2018-12-07T18:21:55.6561789+01: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5b78b2c-ac6e-43e4-b5f0-52dd851a2dec&quot;,&quot;TimeStamp&quot;:&quot;2018-12-07T18:21:55.721973+01: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89315680-d5a2-4f64-8ae1-0cf0b3a3f186&quot;,&quot;TimeStamp&quot;:&quot;2018-12-07T18:21:55.7259626+01: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8e7d883-3ea5-4dad-8d67-2f48b5912dc2&quot;,&quot;TimeStamp&quot;:&quot;2018-12-07T18:21:55.7269812+01: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1632</Words>
  <Application>Microsoft Office PowerPoint</Application>
  <PresentationFormat>Widescreen</PresentationFormat>
  <Paragraphs>354</Paragraphs>
  <Slides>24</Slides>
  <Notes>22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Performance Benchmark</vt:lpstr>
      <vt:lpstr>Qualitative Benchmark</vt:lpstr>
      <vt:lpstr>Face Detection – Performance</vt:lpstr>
      <vt:lpstr>Face Detection – Quality</vt:lpstr>
      <vt:lpstr>Object Tracker Comparison</vt:lpstr>
      <vt:lpstr>Proposed System</vt:lpstr>
      <vt:lpstr>PowerPoint Presentation</vt:lpstr>
      <vt:lpstr>Face Detection</vt:lpstr>
      <vt:lpstr>Motion Tracking</vt:lpstr>
      <vt:lpstr>Emotion Classification</vt:lpstr>
      <vt:lpstr>PowerPoint Presentation</vt:lpstr>
      <vt:lpstr>Conclusion</vt:lpstr>
      <vt:lpstr>Demo</vt:lpstr>
      <vt:lpstr>Thank you.</vt:lpstr>
      <vt:lpstr>Sources</vt:lpstr>
      <vt:lpstr>Proposed System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Final Presentation</dc:title>
  <dc:creator>Nikan Moghadam</dc:creator>
  <cp:keywords>University Thesis</cp:keywords>
  <cp:lastModifiedBy>Nikan Moghadam</cp:lastModifiedBy>
  <cp:revision>8</cp:revision>
  <dcterms:created xsi:type="dcterms:W3CDTF">2018-12-03T10:15:07Z</dcterms:created>
  <dcterms:modified xsi:type="dcterms:W3CDTF">2019-08-22T10:12:59Z</dcterms:modified>
  <cp:category>University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t-nimogh@microsoft.com</vt:lpwstr>
  </property>
  <property fmtid="{D5CDD505-2E9C-101B-9397-08002B2CF9AE}" pid="5" name="MSIP_Label_f42aa342-8706-4288-bd11-ebb85995028c_SetDate">
    <vt:lpwstr>2018-12-03T10:52:13.8031633Z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